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84.jpg" ContentType="image/png"/>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8" r:id="rId6"/>
    <p:sldMasterId id="2147484532" r:id="rId7"/>
    <p:sldMasterId id="2147484544" r:id="rId8"/>
  </p:sldMasterIdLst>
  <p:notesMasterIdLst>
    <p:notesMasterId r:id="rId55"/>
  </p:notesMasterIdLst>
  <p:handoutMasterIdLst>
    <p:handoutMasterId r:id="rId56"/>
  </p:handoutMasterIdLst>
  <p:sldIdLst>
    <p:sldId id="1486" r:id="rId9"/>
    <p:sldId id="1502" r:id="rId10"/>
    <p:sldId id="1523" r:id="rId11"/>
    <p:sldId id="1531" r:id="rId12"/>
    <p:sldId id="1536" r:id="rId13"/>
    <p:sldId id="1548" r:id="rId14"/>
    <p:sldId id="1513" r:id="rId15"/>
    <p:sldId id="1539" r:id="rId16"/>
    <p:sldId id="1540" r:id="rId17"/>
    <p:sldId id="1541" r:id="rId18"/>
    <p:sldId id="1542" r:id="rId19"/>
    <p:sldId id="1543" r:id="rId20"/>
    <p:sldId id="1544" r:id="rId21"/>
    <p:sldId id="1545" r:id="rId22"/>
    <p:sldId id="1546" r:id="rId23"/>
    <p:sldId id="1547" r:id="rId24"/>
    <p:sldId id="1563" r:id="rId25"/>
    <p:sldId id="1570" r:id="rId26"/>
    <p:sldId id="1572" r:id="rId27"/>
    <p:sldId id="1571" r:id="rId28"/>
    <p:sldId id="1573" r:id="rId29"/>
    <p:sldId id="1574" r:id="rId30"/>
    <p:sldId id="1575" r:id="rId31"/>
    <p:sldId id="1576" r:id="rId32"/>
    <p:sldId id="1577" r:id="rId33"/>
    <p:sldId id="1564" r:id="rId34"/>
    <p:sldId id="1550" r:id="rId35"/>
    <p:sldId id="1551" r:id="rId36"/>
    <p:sldId id="1552" r:id="rId37"/>
    <p:sldId id="1553" r:id="rId38"/>
    <p:sldId id="1554" r:id="rId39"/>
    <p:sldId id="1555" r:id="rId40"/>
    <p:sldId id="1556" r:id="rId41"/>
    <p:sldId id="1557" r:id="rId42"/>
    <p:sldId id="1558" r:id="rId43"/>
    <p:sldId id="1559" r:id="rId44"/>
    <p:sldId id="1566" r:id="rId45"/>
    <p:sldId id="1567" r:id="rId46"/>
    <p:sldId id="1578" r:id="rId47"/>
    <p:sldId id="1561" r:id="rId48"/>
    <p:sldId id="1532" r:id="rId49"/>
    <p:sldId id="1533" r:id="rId50"/>
    <p:sldId id="1534" r:id="rId51"/>
    <p:sldId id="1535" r:id="rId52"/>
    <p:sldId id="1530" r:id="rId53"/>
    <p:sldId id="1516"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Light Template" id="{E1C8FB21-FF75-44A0-8090-B2FB240B014B}">
          <p14:sldIdLst>
            <p14:sldId id="1486"/>
            <p14:sldId id="1502"/>
            <p14:sldId id="1523"/>
            <p14:sldId id="1531"/>
            <p14:sldId id="1536"/>
            <p14:sldId id="1548"/>
            <p14:sldId id="1513"/>
            <p14:sldId id="1539"/>
            <p14:sldId id="1540"/>
            <p14:sldId id="1541"/>
            <p14:sldId id="1542"/>
            <p14:sldId id="1543"/>
            <p14:sldId id="1544"/>
            <p14:sldId id="1545"/>
            <p14:sldId id="1546"/>
            <p14:sldId id="1547"/>
            <p14:sldId id="1563"/>
            <p14:sldId id="1570"/>
            <p14:sldId id="1572"/>
            <p14:sldId id="1571"/>
            <p14:sldId id="1573"/>
            <p14:sldId id="1574"/>
            <p14:sldId id="1575"/>
            <p14:sldId id="1576"/>
            <p14:sldId id="1577"/>
            <p14:sldId id="1564"/>
            <p14:sldId id="1550"/>
            <p14:sldId id="1551"/>
            <p14:sldId id="1552"/>
            <p14:sldId id="1553"/>
            <p14:sldId id="1554"/>
            <p14:sldId id="1555"/>
            <p14:sldId id="1556"/>
            <p14:sldId id="1557"/>
            <p14:sldId id="1558"/>
            <p14:sldId id="1559"/>
            <p14:sldId id="1566"/>
            <p14:sldId id="1567"/>
            <p14:sldId id="1578"/>
            <p14:sldId id="1561"/>
            <p14:sldId id="1532"/>
            <p14:sldId id="1533"/>
            <p14:sldId id="1534"/>
            <p14:sldId id="1535"/>
            <p14:sldId id="1530"/>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5A90"/>
    <a:srgbClr val="000000"/>
    <a:srgbClr val="72528A"/>
    <a:srgbClr val="FFB900"/>
    <a:srgbClr val="FFFFFF"/>
    <a:srgbClr val="0078D7"/>
    <a:srgbClr val="FF8C00"/>
    <a:srgbClr val="D83B01"/>
    <a:srgbClr val="107C10"/>
    <a:srgbClr val="35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56B8F1-2EB8-4D18-BC24-8CC84798C911}" v="248" dt="2017-07-14T23:36:54.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99" autoAdjust="0"/>
    <p:restoredTop sz="87540" autoAdjust="0"/>
  </p:normalViewPr>
  <p:slideViewPr>
    <p:cSldViewPr>
      <p:cViewPr varScale="1">
        <p:scale>
          <a:sx n="63" d="100"/>
          <a:sy n="63" d="100"/>
        </p:scale>
        <p:origin x="399" y="57"/>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042d6149c0b01703" providerId="LiveId" clId="{C856B8F1-2EB8-4D18-BC24-8CC84798C911}"/>
    <pc:docChg chg="undo custSel addSld delSld modSld sldOrd delMainMaster delSection modSection">
      <pc:chgData name="" userId="042d6149c0b01703" providerId="LiveId" clId="{C856B8F1-2EB8-4D18-BC24-8CC84798C911}" dt="2017-07-14T23:38:16.387" v="2517" actId="20577"/>
      <pc:docMkLst>
        <pc:docMk/>
      </pc:docMkLst>
      <pc:sldChg chg="delSp modSp">
        <pc:chgData name="" userId="042d6149c0b01703" providerId="LiveId" clId="{C856B8F1-2EB8-4D18-BC24-8CC84798C911}" dt="2017-07-14T17:12:07.796" v="50" actId="478"/>
        <pc:sldMkLst>
          <pc:docMk/>
          <pc:sldMk cId="1100277093" sldId="1486"/>
        </pc:sldMkLst>
        <pc:spChg chg="mod">
          <ac:chgData name="" userId="042d6149c0b01703" providerId="LiveId" clId="{C856B8F1-2EB8-4D18-BC24-8CC84798C911}" dt="2017-07-14T17:11:37.469" v="40" actId="20577"/>
          <ac:spMkLst>
            <pc:docMk/>
            <pc:sldMk cId="1100277093" sldId="1486"/>
            <ac:spMk id="2" creationId="{EFF882DC-620E-4C02-BA3B-ABAC23765E47}"/>
          </ac:spMkLst>
        </pc:spChg>
        <pc:spChg chg="mod">
          <ac:chgData name="" userId="042d6149c0b01703" providerId="LiveId" clId="{C856B8F1-2EB8-4D18-BC24-8CC84798C911}" dt="2017-07-14T17:11:40.060" v="47" actId="20577"/>
          <ac:spMkLst>
            <pc:docMk/>
            <pc:sldMk cId="1100277093" sldId="1486"/>
            <ac:spMk id="3" creationId="{A1ED0781-B4EC-4F75-A601-6272D8398B6A}"/>
          </ac:spMkLst>
        </pc:spChg>
        <pc:spChg chg="mod">
          <ac:chgData name="" userId="042d6149c0b01703" providerId="LiveId" clId="{C856B8F1-2EB8-4D18-BC24-8CC84798C911}" dt="2017-07-14T17:09:33.240" v="18" actId="20577"/>
          <ac:spMkLst>
            <pc:docMk/>
            <pc:sldMk cId="1100277093" sldId="1486"/>
            <ac:spMk id="4" creationId="{4FE7F5DF-FD0D-41C1-BC21-0031834C5B36}"/>
          </ac:spMkLst>
        </pc:spChg>
        <pc:spChg chg="del">
          <ac:chgData name="" userId="042d6149c0b01703" providerId="LiveId" clId="{C856B8F1-2EB8-4D18-BC24-8CC84798C911}" dt="2017-07-14T17:12:07.796" v="50" actId="478"/>
          <ac:spMkLst>
            <pc:docMk/>
            <pc:sldMk cId="1100277093" sldId="1486"/>
            <ac:spMk id="5" creationId="{65B1716D-EEC5-4456-B005-CB564960694A}"/>
          </ac:spMkLst>
        </pc:spChg>
      </pc:sldChg>
      <pc:sldChg chg="modSp">
        <pc:chgData name="" userId="042d6149c0b01703" providerId="LiveId" clId="{C856B8F1-2EB8-4D18-BC24-8CC84798C911}" dt="2017-07-14T17:13:54.248" v="225" actId="20577"/>
        <pc:sldMkLst>
          <pc:docMk/>
          <pc:sldMk cId="3788647698" sldId="1502"/>
        </pc:sldMkLst>
        <pc:spChg chg="mod">
          <ac:chgData name="" userId="042d6149c0b01703" providerId="LiveId" clId="{C856B8F1-2EB8-4D18-BC24-8CC84798C911}" dt="2017-07-14T17:13:15.506" v="169" actId="255"/>
          <ac:spMkLst>
            <pc:docMk/>
            <pc:sldMk cId="3788647698" sldId="1502"/>
            <ac:spMk id="4" creationId="{00000000-0000-0000-0000-000000000000}"/>
          </ac:spMkLst>
        </pc:spChg>
        <pc:spChg chg="mod">
          <ac:chgData name="" userId="042d6149c0b01703" providerId="LiveId" clId="{C856B8F1-2EB8-4D18-BC24-8CC84798C911}" dt="2017-07-14T17:13:43.193" v="205" actId="20577"/>
          <ac:spMkLst>
            <pc:docMk/>
            <pc:sldMk cId="3788647698" sldId="1502"/>
            <ac:spMk id="5" creationId="{00000000-0000-0000-0000-000000000000}"/>
          </ac:spMkLst>
        </pc:spChg>
        <pc:spChg chg="mod">
          <ac:chgData name="" userId="042d6149c0b01703" providerId="LiveId" clId="{C856B8F1-2EB8-4D18-BC24-8CC84798C911}" dt="2017-07-14T17:13:54.248" v="225" actId="20577"/>
          <ac:spMkLst>
            <pc:docMk/>
            <pc:sldMk cId="3788647698" sldId="1502"/>
            <ac:spMk id="7" creationId="{00000000-0000-0000-0000-000000000000}"/>
          </ac:spMkLst>
        </pc:spChg>
      </pc:sldChg>
      <pc:sldChg chg="del">
        <pc:chgData name="" userId="042d6149c0b01703" providerId="LiveId" clId="{C856B8F1-2EB8-4D18-BC24-8CC84798C911}" dt="2017-07-14T22:47:54.727" v="897" actId="2696"/>
        <pc:sldMkLst>
          <pc:docMk/>
          <pc:sldMk cId="4234473174" sldId="1504"/>
        </pc:sldMkLst>
      </pc:sldChg>
      <pc:sldChg chg="del">
        <pc:chgData name="" userId="042d6149c0b01703" providerId="LiveId" clId="{C856B8F1-2EB8-4D18-BC24-8CC84798C911}" dt="2017-07-14T22:47:54.775" v="899" actId="2696"/>
        <pc:sldMkLst>
          <pc:docMk/>
          <pc:sldMk cId="3887587415" sldId="1507"/>
        </pc:sldMkLst>
      </pc:sldChg>
      <pc:sldChg chg="del">
        <pc:chgData name="" userId="042d6149c0b01703" providerId="LiveId" clId="{C856B8F1-2EB8-4D18-BC24-8CC84798C911}" dt="2017-07-14T22:47:54.824" v="900" actId="2696"/>
        <pc:sldMkLst>
          <pc:docMk/>
          <pc:sldMk cId="491487794" sldId="1508"/>
        </pc:sldMkLst>
      </pc:sldChg>
      <pc:sldChg chg="del">
        <pc:chgData name="" userId="042d6149c0b01703" providerId="LiveId" clId="{C856B8F1-2EB8-4D18-BC24-8CC84798C911}" dt="2017-07-14T22:47:54.841" v="901" actId="2696"/>
        <pc:sldMkLst>
          <pc:docMk/>
          <pc:sldMk cId="3726030789" sldId="1509"/>
        </pc:sldMkLst>
      </pc:sldChg>
      <pc:sldChg chg="modSp del">
        <pc:chgData name="" userId="042d6149c0b01703" providerId="LiveId" clId="{C856B8F1-2EB8-4D18-BC24-8CC84798C911}" dt="2017-07-14T22:50:02.448" v="947" actId="2696"/>
        <pc:sldMkLst>
          <pc:docMk/>
          <pc:sldMk cId="4151172388" sldId="1511"/>
        </pc:sldMkLst>
        <pc:spChg chg="mod">
          <ac:chgData name="" userId="042d6149c0b01703" providerId="LiveId" clId="{C856B8F1-2EB8-4D18-BC24-8CC84798C911}" dt="2017-07-14T22:48:00.672" v="911" actId="20577"/>
          <ac:spMkLst>
            <pc:docMk/>
            <pc:sldMk cId="4151172388" sldId="1511"/>
            <ac:spMk id="3" creationId="{00000000-0000-0000-0000-000000000000}"/>
          </ac:spMkLst>
        </pc:spChg>
      </pc:sldChg>
      <pc:sldChg chg="del">
        <pc:chgData name="" userId="042d6149c0b01703" providerId="LiveId" clId="{C856B8F1-2EB8-4D18-BC24-8CC84798C911}" dt="2017-07-14T22:50:01.632" v="946" actId="2696"/>
        <pc:sldMkLst>
          <pc:docMk/>
          <pc:sldMk cId="1702666910" sldId="1512"/>
        </pc:sldMkLst>
      </pc:sldChg>
      <pc:sldChg chg="modSp ord">
        <pc:chgData name="" userId="042d6149c0b01703" providerId="LiveId" clId="{C856B8F1-2EB8-4D18-BC24-8CC84798C911}" dt="2017-07-14T22:50:39.311" v="992" actId="255"/>
        <pc:sldMkLst>
          <pc:docMk/>
          <pc:sldMk cId="1666887711" sldId="1513"/>
        </pc:sldMkLst>
        <pc:spChg chg="mod">
          <ac:chgData name="" userId="042d6149c0b01703" providerId="LiveId" clId="{C856B8F1-2EB8-4D18-BC24-8CC84798C911}" dt="2017-07-14T22:50:39.311" v="992" actId="255"/>
          <ac:spMkLst>
            <pc:docMk/>
            <pc:sldMk cId="1666887711" sldId="1513"/>
            <ac:spMk id="2" creationId="{00000000-0000-0000-0000-000000000000}"/>
          </ac:spMkLst>
        </pc:spChg>
      </pc:sldChg>
      <pc:sldChg chg="del">
        <pc:chgData name="" userId="042d6149c0b01703" providerId="LiveId" clId="{C856B8F1-2EB8-4D18-BC24-8CC84798C911}" dt="2017-07-14T22:50:14.309" v="949" actId="2696"/>
        <pc:sldMkLst>
          <pc:docMk/>
          <pc:sldMk cId="4207219918" sldId="1514"/>
        </pc:sldMkLst>
      </pc:sldChg>
      <pc:sldChg chg="del">
        <pc:chgData name="" userId="042d6149c0b01703" providerId="LiveId" clId="{C856B8F1-2EB8-4D18-BC24-8CC84798C911}" dt="2017-07-14T22:50:14.351" v="950" actId="2696"/>
        <pc:sldMkLst>
          <pc:docMk/>
          <pc:sldMk cId="3726924698" sldId="1515"/>
        </pc:sldMkLst>
      </pc:sldChg>
      <pc:sldChg chg="del">
        <pc:chgData name="" userId="042d6149c0b01703" providerId="LiveId" clId="{C856B8F1-2EB8-4D18-BC24-8CC84798C911}" dt="2017-07-14T22:47:54.758" v="898" actId="2696"/>
        <pc:sldMkLst>
          <pc:docMk/>
          <pc:sldMk cId="1332049140" sldId="1517"/>
        </pc:sldMkLst>
      </pc:sldChg>
      <pc:sldChg chg="del">
        <pc:chgData name="" userId="042d6149c0b01703" providerId="LiveId" clId="{C856B8F1-2EB8-4D18-BC24-8CC84798C911}" dt="2017-07-14T17:16:33.108" v="238" actId="2696"/>
        <pc:sldMkLst>
          <pc:docMk/>
          <pc:sldMk cId="687074080" sldId="1518"/>
        </pc:sldMkLst>
      </pc:sldChg>
      <pc:sldChg chg="del">
        <pc:chgData name="" userId="042d6149c0b01703" providerId="LiveId" clId="{C856B8F1-2EB8-4D18-BC24-8CC84798C911}" dt="2017-07-14T17:16:33.074" v="237" actId="2696"/>
        <pc:sldMkLst>
          <pc:docMk/>
          <pc:sldMk cId="2341120333" sldId="1519"/>
        </pc:sldMkLst>
      </pc:sldChg>
      <pc:sldChg chg="del">
        <pc:chgData name="" userId="042d6149c0b01703" providerId="LiveId" clId="{C856B8F1-2EB8-4D18-BC24-8CC84798C911}" dt="2017-07-14T17:16:33.043" v="236" actId="2696"/>
        <pc:sldMkLst>
          <pc:docMk/>
          <pc:sldMk cId="4258783568" sldId="1520"/>
        </pc:sldMkLst>
      </pc:sldChg>
      <pc:sldChg chg="del">
        <pc:chgData name="" userId="042d6149c0b01703" providerId="LiveId" clId="{C856B8F1-2EB8-4D18-BC24-8CC84798C911}" dt="2017-07-14T17:16:33.010" v="235" actId="2696"/>
        <pc:sldMkLst>
          <pc:docMk/>
          <pc:sldMk cId="3941056257" sldId="1521"/>
        </pc:sldMkLst>
      </pc:sldChg>
      <pc:sldChg chg="del">
        <pc:chgData name="" userId="042d6149c0b01703" providerId="LiveId" clId="{C856B8F1-2EB8-4D18-BC24-8CC84798C911}" dt="2017-07-14T17:16:32.983" v="234" actId="2696"/>
        <pc:sldMkLst>
          <pc:docMk/>
          <pc:sldMk cId="3943170693" sldId="1522"/>
        </pc:sldMkLst>
      </pc:sldChg>
      <pc:sldChg chg="delSp">
        <pc:chgData name="" userId="042d6149c0b01703" providerId="LiveId" clId="{C856B8F1-2EB8-4D18-BC24-8CC84798C911}" dt="2017-07-14T17:14:00.416" v="226" actId="478"/>
        <pc:sldMkLst>
          <pc:docMk/>
          <pc:sldMk cId="2144295107" sldId="1523"/>
        </pc:sldMkLst>
        <pc:spChg chg="del">
          <ac:chgData name="" userId="042d6149c0b01703" providerId="LiveId" clId="{C856B8F1-2EB8-4D18-BC24-8CC84798C911}" dt="2017-07-14T17:14:00.416" v="226" actId="478"/>
          <ac:spMkLst>
            <pc:docMk/>
            <pc:sldMk cId="2144295107" sldId="1523"/>
            <ac:spMk id="6" creationId="{00000000-0000-0000-0000-000000000000}"/>
          </ac:spMkLst>
        </pc:spChg>
      </pc:sldChg>
      <pc:sldChg chg="del">
        <pc:chgData name="" userId="042d6149c0b01703" providerId="LiveId" clId="{C856B8F1-2EB8-4D18-BC24-8CC84798C911}" dt="2017-07-14T20:38:13.032" v="599" actId="2696"/>
        <pc:sldMkLst>
          <pc:docMk/>
          <pc:sldMk cId="3024223685" sldId="1524"/>
        </pc:sldMkLst>
      </pc:sldChg>
      <pc:sldChg chg="del">
        <pc:chgData name="" userId="042d6149c0b01703" providerId="LiveId" clId="{C856B8F1-2EB8-4D18-BC24-8CC84798C911}" dt="2017-07-14T17:14:29.170" v="227" actId="2696"/>
        <pc:sldMkLst>
          <pc:docMk/>
          <pc:sldMk cId="842335377" sldId="1525"/>
        </pc:sldMkLst>
      </pc:sldChg>
      <pc:sldChg chg="del">
        <pc:chgData name="" userId="042d6149c0b01703" providerId="LiveId" clId="{C856B8F1-2EB8-4D18-BC24-8CC84798C911}" dt="2017-07-14T17:15:54.610" v="230" actId="2696"/>
        <pc:sldMkLst>
          <pc:docMk/>
          <pc:sldMk cId="1350054372" sldId="1527"/>
        </pc:sldMkLst>
      </pc:sldChg>
      <pc:sldChg chg="del">
        <pc:chgData name="" userId="042d6149c0b01703" providerId="LiveId" clId="{C856B8F1-2EB8-4D18-BC24-8CC84798C911}" dt="2017-07-14T17:14:56.635" v="228" actId="2696"/>
        <pc:sldMkLst>
          <pc:docMk/>
          <pc:sldMk cId="643498848" sldId="1528"/>
        </pc:sldMkLst>
      </pc:sldChg>
      <pc:sldChg chg="del">
        <pc:chgData name="" userId="042d6149c0b01703" providerId="LiveId" clId="{C856B8F1-2EB8-4D18-BC24-8CC84798C911}" dt="2017-07-14T17:16:16.373" v="231" actId="2696"/>
        <pc:sldMkLst>
          <pc:docMk/>
          <pc:sldMk cId="2645480536" sldId="1529"/>
        </pc:sldMkLst>
      </pc:sldChg>
      <pc:sldChg chg="delSp modSp">
        <pc:chgData name="" userId="042d6149c0b01703" providerId="LiveId" clId="{C856B8F1-2EB8-4D18-BC24-8CC84798C911}" dt="2017-07-14T22:47:42.740" v="896" actId="20577"/>
        <pc:sldMkLst>
          <pc:docMk/>
          <pc:sldMk cId="1212935728" sldId="1531"/>
        </pc:sldMkLst>
        <pc:spChg chg="mod">
          <ac:chgData name="" userId="042d6149c0b01703" providerId="LiveId" clId="{C856B8F1-2EB8-4D18-BC24-8CC84798C911}" dt="2017-07-14T22:47:42.740" v="896" actId="20577"/>
          <ac:spMkLst>
            <pc:docMk/>
            <pc:sldMk cId="1212935728" sldId="1531"/>
            <ac:spMk id="5" creationId="{00000000-0000-0000-0000-000000000000}"/>
          </ac:spMkLst>
        </pc:spChg>
        <pc:spChg chg="del">
          <ac:chgData name="" userId="042d6149c0b01703" providerId="LiveId" clId="{C856B8F1-2EB8-4D18-BC24-8CC84798C911}" dt="2017-07-14T17:17:05.988" v="240" actId="478"/>
          <ac:spMkLst>
            <pc:docMk/>
            <pc:sldMk cId="1212935728" sldId="1531"/>
            <ac:spMk id="7" creationId="{00000000-0000-0000-0000-000000000000}"/>
          </ac:spMkLst>
        </pc:spChg>
      </pc:sldChg>
      <pc:sldChg chg="delSp modSp">
        <pc:chgData name="" userId="042d6149c0b01703" providerId="LiveId" clId="{C856B8F1-2EB8-4D18-BC24-8CC84798C911}" dt="2017-07-14T22:59:09.538" v="1065"/>
        <pc:sldMkLst>
          <pc:docMk/>
          <pc:sldMk cId="4231276490" sldId="1532"/>
        </pc:sldMkLst>
        <pc:spChg chg="mod">
          <ac:chgData name="" userId="042d6149c0b01703" providerId="LiveId" clId="{C856B8F1-2EB8-4D18-BC24-8CC84798C911}" dt="2017-07-14T22:59:09.538" v="1065"/>
          <ac:spMkLst>
            <pc:docMk/>
            <pc:sldMk cId="4231276490" sldId="1532"/>
            <ac:spMk id="6" creationId="{00000000-0000-0000-0000-000000000000}"/>
          </ac:spMkLst>
        </pc:spChg>
        <pc:spChg chg="del">
          <ac:chgData name="" userId="042d6149c0b01703" providerId="LiveId" clId="{C856B8F1-2EB8-4D18-BC24-8CC84798C911}" dt="2017-07-14T22:59:06.958" v="1064" actId="478"/>
          <ac:spMkLst>
            <pc:docMk/>
            <pc:sldMk cId="4231276490" sldId="1532"/>
            <ac:spMk id="7" creationId="{00000000-0000-0000-0000-000000000000}"/>
          </ac:spMkLst>
        </pc:spChg>
      </pc:sldChg>
      <pc:sldChg chg="addSp delSp modSp">
        <pc:chgData name="" userId="042d6149c0b01703" providerId="LiveId" clId="{C856B8F1-2EB8-4D18-BC24-8CC84798C911}" dt="2017-07-14T23:05:15.992" v="1137" actId="1076"/>
        <pc:sldMkLst>
          <pc:docMk/>
          <pc:sldMk cId="845816345" sldId="1533"/>
        </pc:sldMkLst>
        <pc:spChg chg="add del mod">
          <ac:chgData name="" userId="042d6149c0b01703" providerId="LiveId" clId="{C856B8F1-2EB8-4D18-BC24-8CC84798C911}" dt="2017-07-14T23:03:21.182" v="1067" actId="478"/>
          <ac:spMkLst>
            <pc:docMk/>
            <pc:sldMk cId="845816345" sldId="1533"/>
            <ac:spMk id="3" creationId="{EF3A0F89-595E-4A38-81C9-FDB8740EB717}"/>
          </ac:spMkLst>
        </pc:spChg>
        <pc:spChg chg="del">
          <ac:chgData name="" userId="042d6149c0b01703" providerId="LiveId" clId="{C856B8F1-2EB8-4D18-BC24-8CC84798C911}" dt="2017-07-14T23:03:19.923" v="1066" actId="478"/>
          <ac:spMkLst>
            <pc:docMk/>
            <pc:sldMk cId="845816345" sldId="1533"/>
            <ac:spMk id="6" creationId="{00000000-0000-0000-0000-000000000000}"/>
          </ac:spMkLst>
        </pc:spChg>
        <pc:spChg chg="del">
          <ac:chgData name="" userId="042d6149c0b01703" providerId="LiveId" clId="{C856B8F1-2EB8-4D18-BC24-8CC84798C911}" dt="2017-07-14T23:03:21.765" v="1068" actId="478"/>
          <ac:spMkLst>
            <pc:docMk/>
            <pc:sldMk cId="845816345" sldId="1533"/>
            <ac:spMk id="7" creationId="{9EE0DAAD-6DBA-4B19-99E9-75928779EC9C}"/>
          </ac:spMkLst>
        </pc:spChg>
        <pc:spChg chg="add del">
          <ac:chgData name="" userId="042d6149c0b01703" providerId="LiveId" clId="{C856B8F1-2EB8-4D18-BC24-8CC84798C911}" dt="2017-07-14T23:03:24.030" v="1070"/>
          <ac:spMkLst>
            <pc:docMk/>
            <pc:sldMk cId="845816345" sldId="1533"/>
            <ac:spMk id="8" creationId="{F30FF660-F9BB-4F61-9778-4710E8898D87}"/>
          </ac:spMkLst>
        </pc:spChg>
        <pc:spChg chg="add del">
          <ac:chgData name="" userId="042d6149c0b01703" providerId="LiveId" clId="{C856B8F1-2EB8-4D18-BC24-8CC84798C911}" dt="2017-07-14T23:03:24.030" v="1070"/>
          <ac:spMkLst>
            <pc:docMk/>
            <pc:sldMk cId="845816345" sldId="1533"/>
            <ac:spMk id="12" creationId="{AAA9AF78-6CC8-4E5F-AB82-779D67A40088}"/>
          </ac:spMkLst>
        </pc:spChg>
        <pc:spChg chg="add del">
          <ac:chgData name="" userId="042d6149c0b01703" providerId="LiveId" clId="{C856B8F1-2EB8-4D18-BC24-8CC84798C911}" dt="2017-07-14T23:03:24.030" v="1070"/>
          <ac:spMkLst>
            <pc:docMk/>
            <pc:sldMk cId="845816345" sldId="1533"/>
            <ac:spMk id="13" creationId="{BF56AD31-3B6B-4AC8-921B-1E47B7CB3043}"/>
          </ac:spMkLst>
        </pc:spChg>
        <pc:spChg chg="add del">
          <ac:chgData name="" userId="042d6149c0b01703" providerId="LiveId" clId="{C856B8F1-2EB8-4D18-BC24-8CC84798C911}" dt="2017-07-14T23:03:24.030" v="1070"/>
          <ac:spMkLst>
            <pc:docMk/>
            <pc:sldMk cId="845816345" sldId="1533"/>
            <ac:spMk id="14" creationId="{4B7E6778-39E8-477D-B9C9-E5A05943C20E}"/>
          </ac:spMkLst>
        </pc:spChg>
        <pc:spChg chg="add del">
          <ac:chgData name="" userId="042d6149c0b01703" providerId="LiveId" clId="{C856B8F1-2EB8-4D18-BC24-8CC84798C911}" dt="2017-07-14T23:03:24.030" v="1070"/>
          <ac:spMkLst>
            <pc:docMk/>
            <pc:sldMk cId="845816345" sldId="1533"/>
            <ac:spMk id="15" creationId="{F7D98043-D761-4DF2-A2A5-6B2F5D005978}"/>
          </ac:spMkLst>
        </pc:spChg>
        <pc:spChg chg="add mod">
          <ac:chgData name="" userId="042d6149c0b01703" providerId="LiveId" clId="{C856B8F1-2EB8-4D18-BC24-8CC84798C911}" dt="2017-07-14T23:03:29.326" v="1073"/>
          <ac:spMkLst>
            <pc:docMk/>
            <pc:sldMk cId="845816345" sldId="1533"/>
            <ac:spMk id="18" creationId="{993849F6-6B5A-4808-83FE-98C703C0C476}"/>
          </ac:spMkLst>
        </pc:spChg>
        <pc:spChg chg="add mod">
          <ac:chgData name="" userId="042d6149c0b01703" providerId="LiveId" clId="{C856B8F1-2EB8-4D18-BC24-8CC84798C911}" dt="2017-07-14T23:04:12.308" v="1084" actId="20577"/>
          <ac:spMkLst>
            <pc:docMk/>
            <pc:sldMk cId="845816345" sldId="1533"/>
            <ac:spMk id="22" creationId="{EBA07812-960F-468B-937F-533B9FBCD90E}"/>
          </ac:spMkLst>
        </pc:spChg>
        <pc:spChg chg="add mod">
          <ac:chgData name="" userId="042d6149c0b01703" providerId="LiveId" clId="{C856B8F1-2EB8-4D18-BC24-8CC84798C911}" dt="2017-07-14T23:04:29.843" v="1109" actId="20577"/>
          <ac:spMkLst>
            <pc:docMk/>
            <pc:sldMk cId="845816345" sldId="1533"/>
            <ac:spMk id="23" creationId="{B3C06C71-3D8C-4A69-BF58-E1731CD33966}"/>
          </ac:spMkLst>
        </pc:spChg>
        <pc:spChg chg="add mod">
          <ac:chgData name="" userId="042d6149c0b01703" providerId="LiveId" clId="{C856B8F1-2EB8-4D18-BC24-8CC84798C911}" dt="2017-07-14T23:04:39.955" v="1131" actId="20577"/>
          <ac:spMkLst>
            <pc:docMk/>
            <pc:sldMk cId="845816345" sldId="1533"/>
            <ac:spMk id="24" creationId="{4F604DAC-6325-4C22-BC4D-58F25D406808}"/>
          </ac:spMkLst>
        </pc:spChg>
        <pc:spChg chg="add mod">
          <ac:chgData name="" userId="042d6149c0b01703" providerId="LiveId" clId="{C856B8F1-2EB8-4D18-BC24-8CC84798C911}" dt="2017-07-14T23:04:36.164" v="1123" actId="6549"/>
          <ac:spMkLst>
            <pc:docMk/>
            <pc:sldMk cId="845816345" sldId="1533"/>
            <ac:spMk id="25" creationId="{F064180D-BA61-4DB8-975E-4AACAE880666}"/>
          </ac:spMkLst>
        </pc:spChg>
        <pc:grpChg chg="add mod">
          <ac:chgData name="" userId="042d6149c0b01703" providerId="LiveId" clId="{C856B8F1-2EB8-4D18-BC24-8CC84798C911}" dt="2017-07-14T23:03:42.563" v="1075"/>
          <ac:grpSpMkLst>
            <pc:docMk/>
            <pc:sldMk cId="845816345" sldId="1533"/>
            <ac:grpSpMk id="4" creationId="{BF74DE98-97E7-4D5F-9CEC-6D59D79DB262}"/>
          </ac:grpSpMkLst>
        </pc:grpChg>
        <pc:picChg chg="add del">
          <ac:chgData name="" userId="042d6149c0b01703" providerId="LiveId" clId="{C856B8F1-2EB8-4D18-BC24-8CC84798C911}" dt="2017-07-14T23:03:24.030" v="1070"/>
          <ac:picMkLst>
            <pc:docMk/>
            <pc:sldMk cId="845816345" sldId="1533"/>
            <ac:picMk id="9" creationId="{9D38691E-E28F-4722-9445-BE5DDF3AAD4E}"/>
          </ac:picMkLst>
        </pc:picChg>
        <pc:picChg chg="add del">
          <ac:chgData name="" userId="042d6149c0b01703" providerId="LiveId" clId="{C856B8F1-2EB8-4D18-BC24-8CC84798C911}" dt="2017-07-14T23:03:24.030" v="1070"/>
          <ac:picMkLst>
            <pc:docMk/>
            <pc:sldMk cId="845816345" sldId="1533"/>
            <ac:picMk id="10" creationId="{2FD1D885-038B-4446-9C73-65BEF1021CD9}"/>
          </ac:picMkLst>
        </pc:picChg>
        <pc:picChg chg="add del">
          <ac:chgData name="" userId="042d6149c0b01703" providerId="LiveId" clId="{C856B8F1-2EB8-4D18-BC24-8CC84798C911}" dt="2017-07-14T23:03:24.030" v="1070"/>
          <ac:picMkLst>
            <pc:docMk/>
            <pc:sldMk cId="845816345" sldId="1533"/>
            <ac:picMk id="11" creationId="{444D8CEB-ABA7-4BF2-88EA-2F9A03B548D2}"/>
          </ac:picMkLst>
        </pc:picChg>
        <pc:picChg chg="add del">
          <ac:chgData name="" userId="042d6149c0b01703" providerId="LiveId" clId="{C856B8F1-2EB8-4D18-BC24-8CC84798C911}" dt="2017-07-14T23:03:24.030" v="1070"/>
          <ac:picMkLst>
            <pc:docMk/>
            <pc:sldMk cId="845816345" sldId="1533"/>
            <ac:picMk id="16" creationId="{3EDD57F0-1993-4097-AB28-FABC68BDC465}"/>
          </ac:picMkLst>
        </pc:picChg>
        <pc:picChg chg="add mod">
          <ac:chgData name="" userId="042d6149c0b01703" providerId="LiveId" clId="{C856B8F1-2EB8-4D18-BC24-8CC84798C911}" dt="2017-07-14T23:03:29.326" v="1073"/>
          <ac:picMkLst>
            <pc:docMk/>
            <pc:sldMk cId="845816345" sldId="1533"/>
            <ac:picMk id="19" creationId="{881CB6AF-EBB7-4649-9171-DEC8996C8BBF}"/>
          </ac:picMkLst>
        </pc:picChg>
        <pc:picChg chg="add del mod">
          <ac:chgData name="" userId="042d6149c0b01703" providerId="LiveId" clId="{C856B8F1-2EB8-4D18-BC24-8CC84798C911}" dt="2017-07-14T23:05:01.450" v="1132" actId="478"/>
          <ac:picMkLst>
            <pc:docMk/>
            <pc:sldMk cId="845816345" sldId="1533"/>
            <ac:picMk id="20" creationId="{0001C85C-A8B1-4126-9D38-D567CA376171}"/>
          </ac:picMkLst>
        </pc:picChg>
        <pc:picChg chg="add mod">
          <ac:chgData name="" userId="042d6149c0b01703" providerId="LiveId" clId="{C856B8F1-2EB8-4D18-BC24-8CC84798C911}" dt="2017-07-14T23:03:29.326" v="1073"/>
          <ac:picMkLst>
            <pc:docMk/>
            <pc:sldMk cId="845816345" sldId="1533"/>
            <ac:picMk id="21" creationId="{3D43D942-D9D9-4764-B766-EAB6BBC836E3}"/>
          </ac:picMkLst>
        </pc:picChg>
        <pc:picChg chg="add mod">
          <ac:chgData name="" userId="042d6149c0b01703" providerId="LiveId" clId="{C856B8F1-2EB8-4D18-BC24-8CC84798C911}" dt="2017-07-14T23:03:29.326" v="1073"/>
          <ac:picMkLst>
            <pc:docMk/>
            <pc:sldMk cId="845816345" sldId="1533"/>
            <ac:picMk id="26" creationId="{43A02C39-D4BC-468A-BC5D-2FE09380E118}"/>
          </ac:picMkLst>
        </pc:picChg>
        <pc:picChg chg="add mod">
          <ac:chgData name="" userId="042d6149c0b01703" providerId="LiveId" clId="{C856B8F1-2EB8-4D18-BC24-8CC84798C911}" dt="2017-07-14T23:05:15.992" v="1137" actId="1076"/>
          <ac:picMkLst>
            <pc:docMk/>
            <pc:sldMk cId="845816345" sldId="1533"/>
            <ac:picMk id="27" creationId="{4D2648DF-D4CA-4017-9E71-C84EEA52150C}"/>
          </ac:picMkLst>
        </pc:picChg>
      </pc:sldChg>
      <pc:sldChg chg="delSp modSp">
        <pc:chgData name="" userId="042d6149c0b01703" providerId="LiveId" clId="{C856B8F1-2EB8-4D18-BC24-8CC84798C911}" dt="2017-07-14T23:12:36.962" v="1496" actId="20577"/>
        <pc:sldMkLst>
          <pc:docMk/>
          <pc:sldMk cId="1090554858" sldId="1534"/>
        </pc:sldMkLst>
        <pc:spChg chg="mod">
          <ac:chgData name="" userId="042d6149c0b01703" providerId="LiveId" clId="{C856B8F1-2EB8-4D18-BC24-8CC84798C911}" dt="2017-07-14T23:12:36.962" v="1496" actId="20577"/>
          <ac:spMkLst>
            <pc:docMk/>
            <pc:sldMk cId="1090554858" sldId="1534"/>
            <ac:spMk id="6" creationId="{00000000-0000-0000-0000-000000000000}"/>
          </ac:spMkLst>
        </pc:spChg>
        <pc:spChg chg="del">
          <ac:chgData name="" userId="042d6149c0b01703" providerId="LiveId" clId="{C856B8F1-2EB8-4D18-BC24-8CC84798C911}" dt="2017-07-14T23:05:24.865" v="1138" actId="478"/>
          <ac:spMkLst>
            <pc:docMk/>
            <pc:sldMk cId="1090554858" sldId="1534"/>
            <ac:spMk id="7" creationId="{00000000-0000-0000-0000-000000000000}"/>
          </ac:spMkLst>
        </pc:spChg>
      </pc:sldChg>
      <pc:sldChg chg="add">
        <pc:chgData name="" userId="042d6149c0b01703" providerId="LiveId" clId="{C856B8F1-2EB8-4D18-BC24-8CC84798C911}" dt="2017-07-14T22:34:43.785" v="797"/>
        <pc:sldMkLst>
          <pc:docMk/>
          <pc:sldMk cId="825341230" sldId="1536"/>
        </pc:sldMkLst>
      </pc:sldChg>
      <pc:sldChg chg="del">
        <pc:chgData name="" userId="042d6149c0b01703" providerId="LiveId" clId="{C856B8F1-2EB8-4D18-BC24-8CC84798C911}" dt="2017-07-14T17:16:32.973" v="233" actId="2696"/>
        <pc:sldMkLst>
          <pc:docMk/>
          <pc:sldMk cId="3876711821" sldId="1536"/>
        </pc:sldMkLst>
      </pc:sldChg>
      <pc:sldChg chg="add del">
        <pc:chgData name="" userId="042d6149c0b01703" providerId="LiveId" clId="{C856B8F1-2EB8-4D18-BC24-8CC84798C911}" dt="2017-07-14T22:34:46.499" v="798" actId="2696"/>
        <pc:sldMkLst>
          <pc:docMk/>
          <pc:sldMk cId="3981224669" sldId="1537"/>
        </pc:sldMkLst>
      </pc:sldChg>
      <pc:sldChg chg="modSp add del">
        <pc:chgData name="" userId="042d6149c0b01703" providerId="LiveId" clId="{C856B8F1-2EB8-4D18-BC24-8CC84798C911}" dt="2017-07-14T22:50:43.338" v="993" actId="2696"/>
        <pc:sldMkLst>
          <pc:docMk/>
          <pc:sldMk cId="983376976" sldId="1538"/>
        </pc:sldMkLst>
        <pc:spChg chg="mod">
          <ac:chgData name="" userId="042d6149c0b01703" providerId="LiveId" clId="{C856B8F1-2EB8-4D18-BC24-8CC84798C911}" dt="2017-07-14T22:34:55.029" v="838" actId="14100"/>
          <ac:spMkLst>
            <pc:docMk/>
            <pc:sldMk cId="983376976" sldId="1538"/>
            <ac:spMk id="5" creationId="{00000000-0000-0000-0000-000000000000}"/>
          </ac:spMkLst>
        </pc:spChg>
      </pc:sldChg>
      <pc:sldChg chg="del">
        <pc:chgData name="" userId="042d6149c0b01703" providerId="LiveId" clId="{C856B8F1-2EB8-4D18-BC24-8CC84798C911}" dt="2017-07-14T17:11:59.182" v="48" actId="2696"/>
        <pc:sldMkLst>
          <pc:docMk/>
          <pc:sldMk cId="4252791932" sldId="1538"/>
        </pc:sldMkLst>
      </pc:sldChg>
      <pc:sldChg chg="del">
        <pc:chgData name="" userId="042d6149c0b01703" providerId="LiveId" clId="{C856B8F1-2EB8-4D18-BC24-8CC84798C911}" dt="2017-07-14T17:12:00.758" v="49" actId="2696"/>
        <pc:sldMkLst>
          <pc:docMk/>
          <pc:sldMk cId="223872840" sldId="1539"/>
        </pc:sldMkLst>
      </pc:sldChg>
      <pc:sldChg chg="add">
        <pc:chgData name="" userId="042d6149c0b01703" providerId="LiveId" clId="{C856B8F1-2EB8-4D18-BC24-8CC84798C911}" dt="2017-07-14T22:34:43.785" v="797"/>
        <pc:sldMkLst>
          <pc:docMk/>
          <pc:sldMk cId="2046613824" sldId="1539"/>
        </pc:sldMkLst>
      </pc:sldChg>
      <pc:sldChg chg="del">
        <pc:chgData name="" userId="042d6149c0b01703" providerId="LiveId" clId="{C856B8F1-2EB8-4D18-BC24-8CC84798C911}" dt="2017-07-14T17:15:53.731" v="229" actId="2696"/>
        <pc:sldMkLst>
          <pc:docMk/>
          <pc:sldMk cId="2557008405" sldId="1540"/>
        </pc:sldMkLst>
      </pc:sldChg>
      <pc:sldChg chg="add">
        <pc:chgData name="" userId="042d6149c0b01703" providerId="LiveId" clId="{C856B8F1-2EB8-4D18-BC24-8CC84798C911}" dt="2017-07-14T22:34:43.785" v="797"/>
        <pc:sldMkLst>
          <pc:docMk/>
          <pc:sldMk cId="4142418584" sldId="1540"/>
        </pc:sldMkLst>
      </pc:sldChg>
      <pc:sldChg chg="del">
        <pc:chgData name="" userId="042d6149c0b01703" providerId="LiveId" clId="{C856B8F1-2EB8-4D18-BC24-8CC84798C911}" dt="2017-07-14T17:16:18.180" v="232" actId="2696"/>
        <pc:sldMkLst>
          <pc:docMk/>
          <pc:sldMk cId="258392167" sldId="1541"/>
        </pc:sldMkLst>
      </pc:sldChg>
      <pc:sldChg chg="add">
        <pc:chgData name="" userId="042d6149c0b01703" providerId="LiveId" clId="{C856B8F1-2EB8-4D18-BC24-8CC84798C911}" dt="2017-07-14T22:34:43.785" v="797"/>
        <pc:sldMkLst>
          <pc:docMk/>
          <pc:sldMk cId="2285685201" sldId="1541"/>
        </pc:sldMkLst>
      </pc:sldChg>
      <pc:sldChg chg="add">
        <pc:chgData name="" userId="042d6149c0b01703" providerId="LiveId" clId="{C856B8F1-2EB8-4D18-BC24-8CC84798C911}" dt="2017-07-14T22:34:43.785" v="797"/>
        <pc:sldMkLst>
          <pc:docMk/>
          <pc:sldMk cId="3847100519" sldId="1542"/>
        </pc:sldMkLst>
      </pc:sldChg>
      <pc:sldChg chg="add">
        <pc:chgData name="" userId="042d6149c0b01703" providerId="LiveId" clId="{C856B8F1-2EB8-4D18-BC24-8CC84798C911}" dt="2017-07-14T22:34:43.785" v="797"/>
        <pc:sldMkLst>
          <pc:docMk/>
          <pc:sldMk cId="2763078088" sldId="1543"/>
        </pc:sldMkLst>
      </pc:sldChg>
      <pc:sldChg chg="add">
        <pc:chgData name="" userId="042d6149c0b01703" providerId="LiveId" clId="{C856B8F1-2EB8-4D18-BC24-8CC84798C911}" dt="2017-07-14T22:34:43.785" v="797"/>
        <pc:sldMkLst>
          <pc:docMk/>
          <pc:sldMk cId="3802489910" sldId="1544"/>
        </pc:sldMkLst>
      </pc:sldChg>
      <pc:sldChg chg="add">
        <pc:chgData name="" userId="042d6149c0b01703" providerId="LiveId" clId="{C856B8F1-2EB8-4D18-BC24-8CC84798C911}" dt="2017-07-14T22:34:43.785" v="797"/>
        <pc:sldMkLst>
          <pc:docMk/>
          <pc:sldMk cId="1046534582" sldId="1545"/>
        </pc:sldMkLst>
      </pc:sldChg>
      <pc:sldChg chg="add">
        <pc:chgData name="" userId="042d6149c0b01703" providerId="LiveId" clId="{C856B8F1-2EB8-4D18-BC24-8CC84798C911}" dt="2017-07-14T22:34:43.785" v="797"/>
        <pc:sldMkLst>
          <pc:docMk/>
          <pc:sldMk cId="2013282301" sldId="1546"/>
        </pc:sldMkLst>
      </pc:sldChg>
      <pc:sldChg chg="modSp add">
        <pc:chgData name="" userId="042d6149c0b01703" providerId="LiveId" clId="{C856B8F1-2EB8-4D18-BC24-8CC84798C911}" dt="2017-07-14T23:19:35.689" v="1651"/>
        <pc:sldMkLst>
          <pc:docMk/>
          <pc:sldMk cId="58684020" sldId="1547"/>
        </pc:sldMkLst>
        <pc:spChg chg="mod">
          <ac:chgData name="" userId="042d6149c0b01703" providerId="LiveId" clId="{C856B8F1-2EB8-4D18-BC24-8CC84798C911}" dt="2017-07-14T23:19:35.689" v="1651"/>
          <ac:spMkLst>
            <pc:docMk/>
            <pc:sldMk cId="58684020" sldId="1547"/>
            <ac:spMk id="3" creationId="{00000000-0000-0000-0000-000000000000}"/>
          </ac:spMkLst>
        </pc:spChg>
      </pc:sldChg>
      <pc:sldChg chg="modSp add setBg">
        <pc:chgData name="" userId="042d6149c0b01703" providerId="LiveId" clId="{C856B8F1-2EB8-4D18-BC24-8CC84798C911}" dt="2017-07-14T22:47:13.723" v="848" actId="14100"/>
        <pc:sldMkLst>
          <pc:docMk/>
          <pc:sldMk cId="2652813180" sldId="1548"/>
        </pc:sldMkLst>
        <pc:spChg chg="mod">
          <ac:chgData name="" userId="042d6149c0b01703" providerId="LiveId" clId="{C856B8F1-2EB8-4D18-BC24-8CC84798C911}" dt="2017-07-14T22:37:18.049" v="840"/>
          <ac:spMkLst>
            <pc:docMk/>
            <pc:sldMk cId="2652813180" sldId="1548"/>
            <ac:spMk id="3" creationId="{00000000-0000-0000-0000-000000000000}"/>
          </ac:spMkLst>
        </pc:spChg>
        <pc:spChg chg="mod">
          <ac:chgData name="" userId="042d6149c0b01703" providerId="LiveId" clId="{C856B8F1-2EB8-4D18-BC24-8CC84798C911}" dt="2017-07-14T22:37:18.049" v="840"/>
          <ac:spMkLst>
            <pc:docMk/>
            <pc:sldMk cId="2652813180" sldId="1548"/>
            <ac:spMk id="5" creationId="{00000000-0000-0000-0000-000000000000}"/>
          </ac:spMkLst>
        </pc:spChg>
        <pc:spChg chg="mod">
          <ac:chgData name="" userId="042d6149c0b01703" providerId="LiveId" clId="{C856B8F1-2EB8-4D18-BC24-8CC84798C911}" dt="2017-07-14T22:47:13.723" v="848" actId="14100"/>
          <ac:spMkLst>
            <pc:docMk/>
            <pc:sldMk cId="2652813180" sldId="1548"/>
            <ac:spMk id="6" creationId="{00000000-0000-0000-0000-000000000000}"/>
          </ac:spMkLst>
        </pc:spChg>
        <pc:spChg chg="mod">
          <ac:chgData name="" userId="042d6149c0b01703" providerId="LiveId" clId="{C856B8F1-2EB8-4D18-BC24-8CC84798C911}" dt="2017-07-14T22:37:18.049" v="840"/>
          <ac:spMkLst>
            <pc:docMk/>
            <pc:sldMk cId="2652813180" sldId="1548"/>
            <ac:spMk id="35" creationId="{00000000-0000-0000-0000-000000000000}"/>
          </ac:spMkLst>
        </pc:spChg>
        <pc:spChg chg="mod">
          <ac:chgData name="" userId="042d6149c0b01703" providerId="LiveId" clId="{C856B8F1-2EB8-4D18-BC24-8CC84798C911}" dt="2017-07-14T22:37:18.049" v="840"/>
          <ac:spMkLst>
            <pc:docMk/>
            <pc:sldMk cId="2652813180" sldId="1548"/>
            <ac:spMk id="36" creationId="{00000000-0000-0000-0000-000000000000}"/>
          </ac:spMkLst>
        </pc:spChg>
        <pc:spChg chg="mod">
          <ac:chgData name="" userId="042d6149c0b01703" providerId="LiveId" clId="{C856B8F1-2EB8-4D18-BC24-8CC84798C911}" dt="2017-07-14T22:37:18.049" v="840"/>
          <ac:spMkLst>
            <pc:docMk/>
            <pc:sldMk cId="2652813180" sldId="1548"/>
            <ac:spMk id="37" creationId="{00000000-0000-0000-0000-000000000000}"/>
          </ac:spMkLst>
        </pc:spChg>
      </pc:sldChg>
      <pc:sldChg chg="modSp add del">
        <pc:chgData name="" userId="042d6149c0b01703" providerId="LiveId" clId="{C856B8F1-2EB8-4D18-BC24-8CC84798C911}" dt="2017-07-14T22:52:14.263" v="1056" actId="2696"/>
        <pc:sldMkLst>
          <pc:docMk/>
          <pc:sldMk cId="3757197223" sldId="1549"/>
        </pc:sldMkLst>
        <pc:spChg chg="mod">
          <ac:chgData name="" userId="042d6149c0b01703" providerId="LiveId" clId="{C856B8F1-2EB8-4D18-BC24-8CC84798C911}" dt="2017-07-14T22:49:30.934" v="944" actId="20577"/>
          <ac:spMkLst>
            <pc:docMk/>
            <pc:sldMk cId="3757197223" sldId="1549"/>
            <ac:spMk id="2" creationId="{00000000-0000-0000-0000-000000000000}"/>
          </ac:spMkLst>
        </pc:spChg>
      </pc:sldChg>
      <pc:sldChg chg="add del">
        <pc:chgData name="" userId="042d6149c0b01703" providerId="LiveId" clId="{C856B8F1-2EB8-4D18-BC24-8CC84798C911}" dt="2017-07-14T22:48:29.370" v="914"/>
        <pc:sldMkLst>
          <pc:docMk/>
          <pc:sldMk cId="3735193023" sldId="1550"/>
        </pc:sldMkLst>
      </pc:sldChg>
      <pc:sldChg chg="add del">
        <pc:chgData name="" userId="042d6149c0b01703" providerId="LiveId" clId="{C856B8F1-2EB8-4D18-BC24-8CC84798C911}" dt="2017-07-14T22:48:29.370" v="914"/>
        <pc:sldMkLst>
          <pc:docMk/>
          <pc:sldMk cId="673078737" sldId="1551"/>
        </pc:sldMkLst>
      </pc:sldChg>
      <pc:sldChg chg="add del">
        <pc:chgData name="" userId="042d6149c0b01703" providerId="LiveId" clId="{C856B8F1-2EB8-4D18-BC24-8CC84798C911}" dt="2017-07-14T22:48:29.370" v="914"/>
        <pc:sldMkLst>
          <pc:docMk/>
          <pc:sldMk cId="3814083040" sldId="1552"/>
        </pc:sldMkLst>
      </pc:sldChg>
      <pc:sldChg chg="add del">
        <pc:chgData name="" userId="042d6149c0b01703" providerId="LiveId" clId="{C856B8F1-2EB8-4D18-BC24-8CC84798C911}" dt="2017-07-14T22:48:29.370" v="914"/>
        <pc:sldMkLst>
          <pc:docMk/>
          <pc:sldMk cId="632070480" sldId="1553"/>
        </pc:sldMkLst>
      </pc:sldChg>
      <pc:sldChg chg="add del">
        <pc:chgData name="" userId="042d6149c0b01703" providerId="LiveId" clId="{C856B8F1-2EB8-4D18-BC24-8CC84798C911}" dt="2017-07-14T22:48:29.370" v="914"/>
        <pc:sldMkLst>
          <pc:docMk/>
          <pc:sldMk cId="1307440875" sldId="1554"/>
        </pc:sldMkLst>
      </pc:sldChg>
      <pc:sldChg chg="add del">
        <pc:chgData name="" userId="042d6149c0b01703" providerId="LiveId" clId="{C856B8F1-2EB8-4D18-BC24-8CC84798C911}" dt="2017-07-14T22:48:29.370" v="914"/>
        <pc:sldMkLst>
          <pc:docMk/>
          <pc:sldMk cId="3190735595" sldId="1555"/>
        </pc:sldMkLst>
      </pc:sldChg>
      <pc:sldChg chg="add del">
        <pc:chgData name="" userId="042d6149c0b01703" providerId="LiveId" clId="{C856B8F1-2EB8-4D18-BC24-8CC84798C911}" dt="2017-07-14T22:48:29.370" v="914"/>
        <pc:sldMkLst>
          <pc:docMk/>
          <pc:sldMk cId="1910901236" sldId="1556"/>
        </pc:sldMkLst>
      </pc:sldChg>
      <pc:sldChg chg="add del">
        <pc:chgData name="" userId="042d6149c0b01703" providerId="LiveId" clId="{C856B8F1-2EB8-4D18-BC24-8CC84798C911}" dt="2017-07-14T22:48:29.370" v="914"/>
        <pc:sldMkLst>
          <pc:docMk/>
          <pc:sldMk cId="2389227879" sldId="1557"/>
        </pc:sldMkLst>
      </pc:sldChg>
      <pc:sldChg chg="add del">
        <pc:chgData name="" userId="042d6149c0b01703" providerId="LiveId" clId="{C856B8F1-2EB8-4D18-BC24-8CC84798C911}" dt="2017-07-14T22:48:29.370" v="914"/>
        <pc:sldMkLst>
          <pc:docMk/>
          <pc:sldMk cId="2068035603" sldId="1558"/>
        </pc:sldMkLst>
      </pc:sldChg>
      <pc:sldChg chg="addSp delSp add del">
        <pc:chgData name="" userId="042d6149c0b01703" providerId="LiveId" clId="{C856B8F1-2EB8-4D18-BC24-8CC84798C911}" dt="2017-07-14T23:13:08.901" v="1498"/>
        <pc:sldMkLst>
          <pc:docMk/>
          <pc:sldMk cId="1345311355" sldId="1559"/>
        </pc:sldMkLst>
        <pc:spChg chg="add del">
          <ac:chgData name="" userId="042d6149c0b01703" providerId="LiveId" clId="{C856B8F1-2EB8-4D18-BC24-8CC84798C911}" dt="2017-07-14T23:13:08.901" v="1498"/>
          <ac:spMkLst>
            <pc:docMk/>
            <pc:sldMk cId="1345311355" sldId="1559"/>
            <ac:spMk id="5" creationId="{BB509E82-569C-465E-B779-A56C0362C59C}"/>
          </ac:spMkLst>
        </pc:spChg>
      </pc:sldChg>
      <pc:sldChg chg="add del">
        <pc:chgData name="" userId="042d6149c0b01703" providerId="LiveId" clId="{C856B8F1-2EB8-4D18-BC24-8CC84798C911}" dt="2017-07-14T23:13:38.866" v="1512" actId="2696"/>
        <pc:sldMkLst>
          <pc:docMk/>
          <pc:sldMk cId="761701525" sldId="1560"/>
        </pc:sldMkLst>
      </pc:sldChg>
      <pc:sldChg chg="add del">
        <pc:chgData name="" userId="042d6149c0b01703" providerId="LiveId" clId="{C856B8F1-2EB8-4D18-BC24-8CC84798C911}" dt="2017-07-14T22:48:29.370" v="914"/>
        <pc:sldMkLst>
          <pc:docMk/>
          <pc:sldMk cId="3026660586" sldId="1561"/>
        </pc:sldMkLst>
      </pc:sldChg>
      <pc:sldChg chg="add del">
        <pc:chgData name="" userId="042d6149c0b01703" providerId="LiveId" clId="{C856B8F1-2EB8-4D18-BC24-8CC84798C911}" dt="2017-07-14T22:51:59.887" v="1054" actId="2696"/>
        <pc:sldMkLst>
          <pc:docMk/>
          <pc:sldMk cId="2141407104" sldId="1562"/>
        </pc:sldMkLst>
      </pc:sldChg>
      <pc:sldChg chg="add del">
        <pc:chgData name="" userId="042d6149c0b01703" providerId="LiveId" clId="{C856B8F1-2EB8-4D18-BC24-8CC84798C911}" dt="2017-07-14T22:51:12.050" v="995"/>
        <pc:sldMkLst>
          <pc:docMk/>
          <pc:sldMk cId="820669897" sldId="1563"/>
        </pc:sldMkLst>
      </pc:sldChg>
      <pc:sldChg chg="modSp add">
        <pc:chgData name="" userId="042d6149c0b01703" providerId="LiveId" clId="{C856B8F1-2EB8-4D18-BC24-8CC84798C911}" dt="2017-07-14T23:15:33.215" v="1533" actId="20577"/>
        <pc:sldMkLst>
          <pc:docMk/>
          <pc:sldMk cId="824965085" sldId="1563"/>
        </pc:sldMkLst>
        <pc:spChg chg="mod">
          <ac:chgData name="" userId="042d6149c0b01703" providerId="LiveId" clId="{C856B8F1-2EB8-4D18-BC24-8CC84798C911}" dt="2017-07-14T23:15:33.215" v="1533" actId="20577"/>
          <ac:spMkLst>
            <pc:docMk/>
            <pc:sldMk cId="824965085" sldId="1563"/>
            <ac:spMk id="2" creationId="{00000000-0000-0000-0000-000000000000}"/>
          </ac:spMkLst>
        </pc:spChg>
      </pc:sldChg>
      <pc:sldChg chg="add">
        <pc:chgData name="" userId="042d6149c0b01703" providerId="LiveId" clId="{C856B8F1-2EB8-4D18-BC24-8CC84798C911}" dt="2017-07-14T22:52:12.100" v="1055"/>
        <pc:sldMkLst>
          <pc:docMk/>
          <pc:sldMk cId="1640354709" sldId="1564"/>
        </pc:sldMkLst>
      </pc:sldChg>
      <pc:sldChg chg="addSp delSp modSp add del delDesignElem">
        <pc:chgData name="" userId="042d6149c0b01703" providerId="LiveId" clId="{C856B8F1-2EB8-4D18-BC24-8CC84798C911}" dt="2017-07-14T23:19:26.611" v="1650" actId="2696"/>
        <pc:sldMkLst>
          <pc:docMk/>
          <pc:sldMk cId="364332225" sldId="1565"/>
        </pc:sldMkLst>
        <pc:spChg chg="add del">
          <ac:chgData name="" userId="042d6149c0b01703" providerId="LiveId" clId="{C856B8F1-2EB8-4D18-BC24-8CC84798C911}" dt="2017-07-14T22:57:27.469" v="1061"/>
          <ac:spMkLst>
            <pc:docMk/>
            <pc:sldMk cId="364332225" sldId="1565"/>
            <ac:spMk id="76" creationId="{00000000-0000-0000-0000-000000000000}"/>
          </ac:spMkLst>
        </pc:spChg>
        <pc:spChg chg="add del">
          <ac:chgData name="" userId="042d6149c0b01703" providerId="LiveId" clId="{C856B8F1-2EB8-4D18-BC24-8CC84798C911}" dt="2017-07-14T22:57:27.469" v="1061"/>
          <ac:spMkLst>
            <pc:docMk/>
            <pc:sldMk cId="364332225" sldId="1565"/>
            <ac:spMk id="78" creationId="{00000000-0000-0000-0000-000000000000}"/>
          </ac:spMkLst>
        </pc:spChg>
        <pc:spChg chg="mod">
          <ac:chgData name="" userId="042d6149c0b01703" providerId="LiveId" clId="{C856B8F1-2EB8-4D18-BC24-8CC84798C911}" dt="2017-07-14T22:57:27.469" v="1061"/>
          <ac:spMkLst>
            <pc:docMk/>
            <pc:sldMk cId="364332225" sldId="1565"/>
            <ac:spMk id="498" creationId="{00000000-0000-0000-0000-000000000000}"/>
          </ac:spMkLst>
        </pc:spChg>
        <pc:spChg chg="add del">
          <ac:chgData name="" userId="042d6149c0b01703" providerId="LiveId" clId="{C856B8F1-2EB8-4D18-BC24-8CC84798C911}" dt="2017-07-14T22:57:27.469" v="1061"/>
          <ac:spMkLst>
            <pc:docMk/>
            <pc:sldMk cId="364332225" sldId="1565"/>
            <ac:spMk id="7174" creationId="{00000000-0000-0000-0000-000000000000}"/>
          </ac:spMkLst>
        </pc:spChg>
      </pc:sldChg>
      <pc:sldChg chg="modSp add ord">
        <pc:chgData name="" userId="042d6149c0b01703" providerId="LiveId" clId="{C856B8F1-2EB8-4D18-BC24-8CC84798C911}" dt="2017-07-14T23:33:06.158" v="2234" actId="20577"/>
        <pc:sldMkLst>
          <pc:docMk/>
          <pc:sldMk cId="3040911300" sldId="1566"/>
        </pc:sldMkLst>
        <pc:spChg chg="mod">
          <ac:chgData name="" userId="042d6149c0b01703" providerId="LiveId" clId="{C856B8F1-2EB8-4D18-BC24-8CC84798C911}" dt="2017-07-14T23:33:06.158" v="2234" actId="20577"/>
          <ac:spMkLst>
            <pc:docMk/>
            <pc:sldMk cId="3040911300" sldId="1566"/>
            <ac:spMk id="2" creationId="{00000000-0000-0000-0000-000000000000}"/>
          </ac:spMkLst>
        </pc:spChg>
      </pc:sldChg>
      <pc:sldChg chg="add del">
        <pc:chgData name="" userId="042d6149c0b01703" providerId="LiveId" clId="{C856B8F1-2EB8-4D18-BC24-8CC84798C911}" dt="2017-07-14T23:15:40.955" v="1535"/>
        <pc:sldMkLst>
          <pc:docMk/>
          <pc:sldMk cId="833526043" sldId="1567"/>
        </pc:sldMkLst>
      </pc:sldChg>
      <pc:sldChg chg="add">
        <pc:chgData name="" userId="042d6149c0b01703" providerId="LiveId" clId="{C856B8F1-2EB8-4D18-BC24-8CC84798C911}" dt="2017-07-14T23:15:42.372" v="1536"/>
        <pc:sldMkLst>
          <pc:docMk/>
          <pc:sldMk cId="997713158" sldId="1567"/>
        </pc:sldMkLst>
      </pc:sldChg>
      <pc:sldChg chg="modSp add del">
        <pc:chgData name="" userId="042d6149c0b01703" providerId="LiveId" clId="{C856B8F1-2EB8-4D18-BC24-8CC84798C911}" dt="2017-07-14T23:22:43.527" v="1783" actId="2696"/>
        <pc:sldMkLst>
          <pc:docMk/>
          <pc:sldMk cId="404447608" sldId="1568"/>
        </pc:sldMkLst>
        <pc:spChg chg="mod">
          <ac:chgData name="" userId="042d6149c0b01703" providerId="LiveId" clId="{C856B8F1-2EB8-4D18-BC24-8CC84798C911}" dt="2017-07-14T23:22:01.630" v="1781" actId="20577"/>
          <ac:spMkLst>
            <pc:docMk/>
            <pc:sldMk cId="404447608" sldId="1568"/>
            <ac:spMk id="70" creationId="{00000000-0000-0000-0000-000000000000}"/>
          </ac:spMkLst>
        </pc:spChg>
      </pc:sldChg>
      <pc:sldChg chg="modSp add del">
        <pc:chgData name="" userId="042d6149c0b01703" providerId="LiveId" clId="{C856B8F1-2EB8-4D18-BC24-8CC84798C911}" dt="2017-07-14T23:18:06.803" v="1645" actId="2696"/>
        <pc:sldMkLst>
          <pc:docMk/>
          <pc:sldMk cId="557046521" sldId="1568"/>
        </pc:sldMkLst>
        <pc:spChg chg="mod">
          <ac:chgData name="" userId="042d6149c0b01703" providerId="LiveId" clId="{C856B8F1-2EB8-4D18-BC24-8CC84798C911}" dt="2017-07-14T23:16:40.557" v="1644" actId="20577"/>
          <ac:spMkLst>
            <pc:docMk/>
            <pc:sldMk cId="557046521" sldId="1568"/>
            <ac:spMk id="2" creationId="{00000000-0000-0000-0000-000000000000}"/>
          </ac:spMkLst>
        </pc:spChg>
      </pc:sldChg>
      <pc:sldChg chg="modSp add del">
        <pc:chgData name="" userId="042d6149c0b01703" providerId="LiveId" clId="{C856B8F1-2EB8-4D18-BC24-8CC84798C911}" dt="2017-07-14T23:21:39.678" v="1759" actId="2696"/>
        <pc:sldMkLst>
          <pc:docMk/>
          <pc:sldMk cId="2037601748" sldId="1569"/>
        </pc:sldMkLst>
        <pc:spChg chg="mod">
          <ac:chgData name="" userId="042d6149c0b01703" providerId="LiveId" clId="{C856B8F1-2EB8-4D18-BC24-8CC84798C911}" dt="2017-07-14T23:19:41.033" v="1652"/>
          <ac:spMkLst>
            <pc:docMk/>
            <pc:sldMk cId="2037601748" sldId="1569"/>
            <ac:spMk id="498" creationId="{00000000-0000-0000-0000-000000000000}"/>
          </ac:spMkLst>
        </pc:spChg>
        <pc:spChg chg="mod">
          <ac:chgData name="" userId="042d6149c0b01703" providerId="LiveId" clId="{C856B8F1-2EB8-4D18-BC24-8CC84798C911}" dt="2017-07-14T23:19:18.236" v="1649"/>
          <ac:spMkLst>
            <pc:docMk/>
            <pc:sldMk cId="2037601748" sldId="1569"/>
            <ac:spMk id="499" creationId="{00000000-0000-0000-0000-000000000000}"/>
          </ac:spMkLst>
        </pc:spChg>
      </pc:sldChg>
      <pc:sldChg chg="addSp delSp modSp add">
        <pc:chgData name="" userId="042d6149c0b01703" providerId="LiveId" clId="{C856B8F1-2EB8-4D18-BC24-8CC84798C911}" dt="2017-07-14T23:34:15.018" v="2247" actId="1076"/>
        <pc:sldMkLst>
          <pc:docMk/>
          <pc:sldMk cId="744436800" sldId="1570"/>
        </pc:sldMkLst>
        <pc:spChg chg="mod">
          <ac:chgData name="" userId="042d6149c0b01703" providerId="LiveId" clId="{C856B8F1-2EB8-4D18-BC24-8CC84798C911}" dt="2017-07-14T23:34:15.018" v="2247" actId="1076"/>
          <ac:spMkLst>
            <pc:docMk/>
            <pc:sldMk cId="744436800" sldId="1570"/>
            <ac:spMk id="3" creationId="{00000000-0000-0000-0000-000000000000}"/>
          </ac:spMkLst>
        </pc:spChg>
        <pc:spChg chg="mod">
          <ac:chgData name="" userId="042d6149c0b01703" providerId="LiveId" clId="{C856B8F1-2EB8-4D18-BC24-8CC84798C911}" dt="2017-07-14T23:21:10.362" v="1727" actId="1076"/>
          <ac:spMkLst>
            <pc:docMk/>
            <pc:sldMk cId="744436800" sldId="1570"/>
            <ac:spMk id="4" creationId="{00000000-0000-0000-0000-000000000000}"/>
          </ac:spMkLst>
        </pc:spChg>
        <pc:spChg chg="del">
          <ac:chgData name="" userId="042d6149c0b01703" providerId="LiveId" clId="{C856B8F1-2EB8-4D18-BC24-8CC84798C911}" dt="2017-07-14T23:21:24.358" v="1752" actId="478"/>
          <ac:spMkLst>
            <pc:docMk/>
            <pc:sldMk cId="744436800" sldId="1570"/>
            <ac:spMk id="87" creationId="{00000000-0000-0000-0000-000000000000}"/>
          </ac:spMkLst>
        </pc:spChg>
        <pc:spChg chg="del">
          <ac:chgData name="" userId="042d6149c0b01703" providerId="LiveId" clId="{C856B8F1-2EB8-4D18-BC24-8CC84798C911}" dt="2017-07-14T23:21:23.423" v="1751" actId="478"/>
          <ac:spMkLst>
            <pc:docMk/>
            <pc:sldMk cId="744436800" sldId="1570"/>
            <ac:spMk id="93" creationId="{00000000-0000-0000-0000-000000000000}"/>
          </ac:spMkLst>
        </pc:spChg>
        <pc:spChg chg="del">
          <ac:chgData name="" userId="042d6149c0b01703" providerId="LiveId" clId="{C856B8F1-2EB8-4D18-BC24-8CC84798C911}" dt="2017-07-14T23:21:23.423" v="1751" actId="478"/>
          <ac:spMkLst>
            <pc:docMk/>
            <pc:sldMk cId="744436800" sldId="1570"/>
            <ac:spMk id="94" creationId="{00000000-0000-0000-0000-000000000000}"/>
          </ac:spMkLst>
        </pc:spChg>
        <pc:spChg chg="del">
          <ac:chgData name="" userId="042d6149c0b01703" providerId="LiveId" clId="{C856B8F1-2EB8-4D18-BC24-8CC84798C911}" dt="2017-07-14T23:21:23.423" v="1751" actId="478"/>
          <ac:spMkLst>
            <pc:docMk/>
            <pc:sldMk cId="744436800" sldId="1570"/>
            <ac:spMk id="95" creationId="{00000000-0000-0000-0000-000000000000}"/>
          </ac:spMkLst>
        </pc:spChg>
        <pc:spChg chg="del">
          <ac:chgData name="" userId="042d6149c0b01703" providerId="LiveId" clId="{C856B8F1-2EB8-4D18-BC24-8CC84798C911}" dt="2017-07-14T23:21:23.423" v="1751" actId="478"/>
          <ac:spMkLst>
            <pc:docMk/>
            <pc:sldMk cId="744436800" sldId="1570"/>
            <ac:spMk id="96" creationId="{00000000-0000-0000-0000-000000000000}"/>
          </ac:spMkLst>
        </pc:spChg>
        <pc:spChg chg="del">
          <ac:chgData name="" userId="042d6149c0b01703" providerId="LiveId" clId="{C856B8F1-2EB8-4D18-BC24-8CC84798C911}" dt="2017-07-14T23:21:23.423" v="1751" actId="478"/>
          <ac:spMkLst>
            <pc:docMk/>
            <pc:sldMk cId="744436800" sldId="1570"/>
            <ac:spMk id="97" creationId="{00000000-0000-0000-0000-000000000000}"/>
          </ac:spMkLst>
        </pc:spChg>
        <pc:spChg chg="del">
          <ac:chgData name="" userId="042d6149c0b01703" providerId="LiveId" clId="{C856B8F1-2EB8-4D18-BC24-8CC84798C911}" dt="2017-07-14T23:21:23.423" v="1751" actId="478"/>
          <ac:spMkLst>
            <pc:docMk/>
            <pc:sldMk cId="744436800" sldId="1570"/>
            <ac:spMk id="98" creationId="{00000000-0000-0000-0000-000000000000}"/>
          </ac:spMkLst>
        </pc:spChg>
        <pc:spChg chg="del">
          <ac:chgData name="" userId="042d6149c0b01703" providerId="LiveId" clId="{C856B8F1-2EB8-4D18-BC24-8CC84798C911}" dt="2017-07-14T23:21:23.423" v="1751" actId="478"/>
          <ac:spMkLst>
            <pc:docMk/>
            <pc:sldMk cId="744436800" sldId="1570"/>
            <ac:spMk id="99" creationId="{00000000-0000-0000-0000-000000000000}"/>
          </ac:spMkLst>
        </pc:spChg>
        <pc:spChg chg="del">
          <ac:chgData name="" userId="042d6149c0b01703" providerId="LiveId" clId="{C856B8F1-2EB8-4D18-BC24-8CC84798C911}" dt="2017-07-14T23:21:23.423" v="1751" actId="478"/>
          <ac:spMkLst>
            <pc:docMk/>
            <pc:sldMk cId="744436800" sldId="1570"/>
            <ac:spMk id="100" creationId="{00000000-0000-0000-0000-000000000000}"/>
          </ac:spMkLst>
        </pc:spChg>
        <pc:spChg chg="del">
          <ac:chgData name="" userId="042d6149c0b01703" providerId="LiveId" clId="{C856B8F1-2EB8-4D18-BC24-8CC84798C911}" dt="2017-07-14T23:21:23.423" v="1751" actId="478"/>
          <ac:spMkLst>
            <pc:docMk/>
            <pc:sldMk cId="744436800" sldId="1570"/>
            <ac:spMk id="101" creationId="{00000000-0000-0000-0000-000000000000}"/>
          </ac:spMkLst>
        </pc:spChg>
        <pc:spChg chg="del">
          <ac:chgData name="" userId="042d6149c0b01703" providerId="LiveId" clId="{C856B8F1-2EB8-4D18-BC24-8CC84798C911}" dt="2017-07-14T23:21:23.423" v="1751" actId="478"/>
          <ac:spMkLst>
            <pc:docMk/>
            <pc:sldMk cId="744436800" sldId="1570"/>
            <ac:spMk id="102" creationId="{00000000-0000-0000-0000-000000000000}"/>
          </ac:spMkLst>
        </pc:spChg>
        <pc:spChg chg="del">
          <ac:chgData name="" userId="042d6149c0b01703" providerId="LiveId" clId="{C856B8F1-2EB8-4D18-BC24-8CC84798C911}" dt="2017-07-14T23:21:23.423" v="1751" actId="478"/>
          <ac:spMkLst>
            <pc:docMk/>
            <pc:sldMk cId="744436800" sldId="1570"/>
            <ac:spMk id="103" creationId="{00000000-0000-0000-0000-000000000000}"/>
          </ac:spMkLst>
        </pc:spChg>
        <pc:spChg chg="del">
          <ac:chgData name="" userId="042d6149c0b01703" providerId="LiveId" clId="{C856B8F1-2EB8-4D18-BC24-8CC84798C911}" dt="2017-07-14T23:21:23.423" v="1751" actId="478"/>
          <ac:spMkLst>
            <pc:docMk/>
            <pc:sldMk cId="744436800" sldId="1570"/>
            <ac:spMk id="104" creationId="{00000000-0000-0000-0000-000000000000}"/>
          </ac:spMkLst>
        </pc:spChg>
        <pc:grpChg chg="del">
          <ac:chgData name="" userId="042d6149c0b01703" providerId="LiveId" clId="{C856B8F1-2EB8-4D18-BC24-8CC84798C911}" dt="2017-07-14T23:20:41.119" v="1703" actId="478"/>
          <ac:grpSpMkLst>
            <pc:docMk/>
            <pc:sldMk cId="744436800" sldId="1570"/>
            <ac:grpSpMk id="5" creationId="{A1FBE7E5-CF3D-4FD4-8384-2092E5431C23}"/>
          </ac:grpSpMkLst>
        </pc:grpChg>
        <pc:picChg chg="add mod">
          <ac:chgData name="" userId="042d6149c0b01703" providerId="LiveId" clId="{C856B8F1-2EB8-4D18-BC24-8CC84798C911}" dt="2017-07-14T23:21:37.686" v="1758" actId="1035"/>
          <ac:picMkLst>
            <pc:docMk/>
            <pc:sldMk cId="744436800" sldId="1570"/>
            <ac:picMk id="67" creationId="{9A98929F-A20E-4202-9963-FEB0CB6A771C}"/>
          </ac:picMkLst>
        </pc:picChg>
        <pc:picChg chg="add mod">
          <ac:chgData name="" userId="042d6149c0b01703" providerId="LiveId" clId="{C856B8F1-2EB8-4D18-BC24-8CC84798C911}" dt="2017-07-14T23:21:37.686" v="1758" actId="1035"/>
          <ac:picMkLst>
            <pc:docMk/>
            <pc:sldMk cId="744436800" sldId="1570"/>
            <ac:picMk id="70" creationId="{F5AD1496-76FB-48CA-A498-87144B170FF8}"/>
          </ac:picMkLst>
        </pc:picChg>
        <pc:picChg chg="add mod">
          <ac:chgData name="" userId="042d6149c0b01703" providerId="LiveId" clId="{C856B8F1-2EB8-4D18-BC24-8CC84798C911}" dt="2017-07-14T23:21:37.686" v="1758" actId="1035"/>
          <ac:picMkLst>
            <pc:docMk/>
            <pc:sldMk cId="744436800" sldId="1570"/>
            <ac:picMk id="71" creationId="{4C268F00-CA61-4687-B2E0-5AA36DA7C6FF}"/>
          </ac:picMkLst>
        </pc:picChg>
        <pc:picChg chg="add mod">
          <ac:chgData name="" userId="042d6149c0b01703" providerId="LiveId" clId="{C856B8F1-2EB8-4D18-BC24-8CC84798C911}" dt="2017-07-14T23:21:37.686" v="1758" actId="1035"/>
          <ac:picMkLst>
            <pc:docMk/>
            <pc:sldMk cId="744436800" sldId="1570"/>
            <ac:picMk id="72" creationId="{061CB931-B708-446D-9C68-9A4221142C55}"/>
          </ac:picMkLst>
        </pc:picChg>
        <pc:picChg chg="add mod">
          <ac:chgData name="" userId="042d6149c0b01703" providerId="LiveId" clId="{C856B8F1-2EB8-4D18-BC24-8CC84798C911}" dt="2017-07-14T23:21:37.686" v="1758" actId="1035"/>
          <ac:picMkLst>
            <pc:docMk/>
            <pc:sldMk cId="744436800" sldId="1570"/>
            <ac:picMk id="73" creationId="{1465CAF3-32CF-47B9-B323-0E3E42218E6B}"/>
          </ac:picMkLst>
        </pc:picChg>
        <pc:picChg chg="add mod">
          <ac:chgData name="" userId="042d6149c0b01703" providerId="LiveId" clId="{C856B8F1-2EB8-4D18-BC24-8CC84798C911}" dt="2017-07-14T23:21:37.686" v="1758" actId="1035"/>
          <ac:picMkLst>
            <pc:docMk/>
            <pc:sldMk cId="744436800" sldId="1570"/>
            <ac:picMk id="74" creationId="{54FE0108-57DF-498C-9D41-FA938F99E63D}"/>
          </ac:picMkLst>
        </pc:picChg>
        <pc:picChg chg="add mod">
          <ac:chgData name="" userId="042d6149c0b01703" providerId="LiveId" clId="{C856B8F1-2EB8-4D18-BC24-8CC84798C911}" dt="2017-07-14T23:21:37.686" v="1758" actId="1035"/>
          <ac:picMkLst>
            <pc:docMk/>
            <pc:sldMk cId="744436800" sldId="1570"/>
            <ac:picMk id="75" creationId="{64463873-7E98-48DD-BD7B-F1B6A9420A4B}"/>
          </ac:picMkLst>
        </pc:picChg>
        <pc:cxnChg chg="del">
          <ac:chgData name="" userId="042d6149c0b01703" providerId="LiveId" clId="{C856B8F1-2EB8-4D18-BC24-8CC84798C911}" dt="2017-07-14T23:21:23.423" v="1751" actId="478"/>
          <ac:cxnSpMkLst>
            <pc:docMk/>
            <pc:sldMk cId="744436800" sldId="1570"/>
            <ac:cxnSpMk id="88" creationId="{00000000-0000-0000-0000-000000000000}"/>
          </ac:cxnSpMkLst>
        </pc:cxnChg>
        <pc:cxnChg chg="del">
          <ac:chgData name="" userId="042d6149c0b01703" providerId="LiveId" clId="{C856B8F1-2EB8-4D18-BC24-8CC84798C911}" dt="2017-07-14T23:21:23.423" v="1751" actId="478"/>
          <ac:cxnSpMkLst>
            <pc:docMk/>
            <pc:sldMk cId="744436800" sldId="1570"/>
            <ac:cxnSpMk id="105" creationId="{00000000-0000-0000-0000-000000000000}"/>
          </ac:cxnSpMkLst>
        </pc:cxnChg>
      </pc:sldChg>
      <pc:sldChg chg="add del">
        <pc:chgData name="" userId="042d6149c0b01703" providerId="LiveId" clId="{C856B8F1-2EB8-4D18-BC24-8CC84798C911}" dt="2017-07-14T23:19:49.009" v="1654"/>
        <pc:sldMkLst>
          <pc:docMk/>
          <pc:sldMk cId="3466850676" sldId="1570"/>
        </pc:sldMkLst>
      </pc:sldChg>
      <pc:sldChg chg="modSp add setBg">
        <pc:chgData name="" userId="042d6149c0b01703" providerId="LiveId" clId="{C856B8F1-2EB8-4D18-BC24-8CC84798C911}" dt="2017-07-14T23:29:31.618" v="1921" actId="20577"/>
        <pc:sldMkLst>
          <pc:docMk/>
          <pc:sldMk cId="2696388723" sldId="1571"/>
        </pc:sldMkLst>
        <pc:spChg chg="mod">
          <ac:chgData name="" userId="042d6149c0b01703" providerId="LiveId" clId="{C856B8F1-2EB8-4D18-BC24-8CC84798C911}" dt="2017-07-14T23:29:31.618" v="1921" actId="20577"/>
          <ac:spMkLst>
            <pc:docMk/>
            <pc:sldMk cId="2696388723" sldId="1571"/>
            <ac:spMk id="31" creationId="{00000000-0000-0000-0000-000000000000}"/>
          </ac:spMkLst>
        </pc:spChg>
        <pc:spChg chg="mod">
          <ac:chgData name="" userId="042d6149c0b01703" providerId="LiveId" clId="{C856B8F1-2EB8-4D18-BC24-8CC84798C911}" dt="2017-07-14T23:22:55.256" v="1788" actId="113"/>
          <ac:spMkLst>
            <pc:docMk/>
            <pc:sldMk cId="2696388723" sldId="1571"/>
            <ac:spMk id="69" creationId="{00000000-0000-0000-0000-000000000000}"/>
          </ac:spMkLst>
        </pc:spChg>
      </pc:sldChg>
      <pc:sldChg chg="add del setBg">
        <pc:chgData name="" userId="042d6149c0b01703" providerId="LiveId" clId="{C856B8F1-2EB8-4D18-BC24-8CC84798C911}" dt="2017-07-14T23:22:49.441" v="1785"/>
        <pc:sldMkLst>
          <pc:docMk/>
          <pc:sldMk cId="404447608" sldId="1572"/>
        </pc:sldMkLst>
      </pc:sldChg>
      <pc:sldChg chg="add ord">
        <pc:chgData name="" userId="042d6149c0b01703" providerId="LiveId" clId="{C856B8F1-2EB8-4D18-BC24-8CC84798C911}" dt="2017-07-14T23:23:32.237" v="1790"/>
        <pc:sldMkLst>
          <pc:docMk/>
          <pc:sldMk cId="2077675810" sldId="1572"/>
        </pc:sldMkLst>
      </pc:sldChg>
      <pc:sldChg chg="addSp modSp add">
        <pc:chgData name="" userId="042d6149c0b01703" providerId="LiveId" clId="{C856B8F1-2EB8-4D18-BC24-8CC84798C911}" dt="2017-07-14T23:30:44.853" v="2229" actId="255"/>
        <pc:sldMkLst>
          <pc:docMk/>
          <pc:sldMk cId="809386445" sldId="1573"/>
        </pc:sldMkLst>
        <pc:spChg chg="mod">
          <ac:chgData name="" userId="042d6149c0b01703" providerId="LiveId" clId="{C856B8F1-2EB8-4D18-BC24-8CC84798C911}" dt="2017-07-14T23:27:06.956" v="1809" actId="1076"/>
          <ac:spMkLst>
            <pc:docMk/>
            <pc:sldMk cId="809386445" sldId="1573"/>
            <ac:spMk id="16" creationId="{00000000-0000-0000-0000-000000000000}"/>
          </ac:spMkLst>
        </pc:spChg>
        <pc:spChg chg="add mod">
          <ac:chgData name="" userId="042d6149c0b01703" providerId="LiveId" clId="{C856B8F1-2EB8-4D18-BC24-8CC84798C911}" dt="2017-07-14T23:30:44.853" v="2229" actId="255"/>
          <ac:spMkLst>
            <pc:docMk/>
            <pc:sldMk cId="809386445" sldId="1573"/>
            <ac:spMk id="27" creationId="{6439C69C-A439-4369-B3A9-0AA5A844E12F}"/>
          </ac:spMkLst>
        </pc:spChg>
      </pc:sldChg>
      <pc:sldChg chg="add setBg">
        <pc:chgData name="" userId="042d6149c0b01703" providerId="LiveId" clId="{C856B8F1-2EB8-4D18-BC24-8CC84798C911}" dt="2017-07-14T23:24:14.896" v="1792"/>
        <pc:sldMkLst>
          <pc:docMk/>
          <pc:sldMk cId="1939835800" sldId="1574"/>
        </pc:sldMkLst>
      </pc:sldChg>
      <pc:sldChg chg="modSp add del">
        <pc:chgData name="" userId="042d6149c0b01703" providerId="LiveId" clId="{C856B8F1-2EB8-4D18-BC24-8CC84798C911}" dt="2017-07-14T23:27:59.253" v="1815" actId="20577"/>
        <pc:sldMkLst>
          <pc:docMk/>
          <pc:sldMk cId="2775470491" sldId="1575"/>
        </pc:sldMkLst>
        <pc:spChg chg="mod">
          <ac:chgData name="" userId="042d6149c0b01703" providerId="LiveId" clId="{C856B8F1-2EB8-4D18-BC24-8CC84798C911}" dt="2017-07-14T23:27:59.253" v="1815" actId="20577"/>
          <ac:spMkLst>
            <pc:docMk/>
            <pc:sldMk cId="2775470491" sldId="1575"/>
            <ac:spMk id="525" creationId="{00000000-0000-0000-0000-000000000000}"/>
          </ac:spMkLst>
        </pc:spChg>
      </pc:sldChg>
      <pc:sldChg chg="add del">
        <pc:chgData name="" userId="042d6149c0b01703" providerId="LiveId" clId="{C856B8F1-2EB8-4D18-BC24-8CC84798C911}" dt="2017-07-14T23:27:21.865" v="1811"/>
        <pc:sldMkLst>
          <pc:docMk/>
          <pc:sldMk cId="4091274796" sldId="1575"/>
        </pc:sldMkLst>
      </pc:sldChg>
      <pc:sldChg chg="modSp add del">
        <pc:chgData name="" userId="042d6149c0b01703" providerId="LiveId" clId="{C856B8F1-2EB8-4D18-BC24-8CC84798C911}" dt="2017-07-14T23:28:04.252" v="1818" actId="20577"/>
        <pc:sldMkLst>
          <pc:docMk/>
          <pc:sldMk cId="2202639549" sldId="1576"/>
        </pc:sldMkLst>
        <pc:spChg chg="mod">
          <ac:chgData name="" userId="042d6149c0b01703" providerId="LiveId" clId="{C856B8F1-2EB8-4D18-BC24-8CC84798C911}" dt="2017-07-14T23:28:04.252" v="1818" actId="20577"/>
          <ac:spMkLst>
            <pc:docMk/>
            <pc:sldMk cId="2202639549" sldId="1576"/>
            <ac:spMk id="586" creationId="{00000000-0000-0000-0000-000000000000}"/>
          </ac:spMkLst>
        </pc:spChg>
      </pc:sldChg>
      <pc:sldChg chg="modSp add del">
        <pc:chgData name="" userId="042d6149c0b01703" providerId="LiveId" clId="{C856B8F1-2EB8-4D18-BC24-8CC84798C911}" dt="2017-07-14T23:28:08.644" v="1821" actId="20577"/>
        <pc:sldMkLst>
          <pc:docMk/>
          <pc:sldMk cId="1518643254" sldId="1577"/>
        </pc:sldMkLst>
        <pc:spChg chg="mod">
          <ac:chgData name="" userId="042d6149c0b01703" providerId="LiveId" clId="{C856B8F1-2EB8-4D18-BC24-8CC84798C911}" dt="2017-07-14T23:28:08.644" v="1821" actId="20577"/>
          <ac:spMkLst>
            <pc:docMk/>
            <pc:sldMk cId="1518643254" sldId="1577"/>
            <ac:spMk id="553" creationId="{00000000-0000-0000-0000-000000000000}"/>
          </ac:spMkLst>
        </pc:spChg>
      </pc:sldChg>
      <pc:sldChg chg="modSp add del ord">
        <pc:chgData name="" userId="042d6149c0b01703" providerId="LiveId" clId="{C856B8F1-2EB8-4D18-BC24-8CC84798C911}" dt="2017-07-14T23:29:26.402" v="1906" actId="2696"/>
        <pc:sldMkLst>
          <pc:docMk/>
          <pc:sldMk cId="813406685" sldId="1578"/>
        </pc:sldMkLst>
        <pc:spChg chg="mod">
          <ac:chgData name="" userId="042d6149c0b01703" providerId="LiveId" clId="{C856B8F1-2EB8-4D18-BC24-8CC84798C911}" dt="2017-07-14T23:29:18.635" v="1905" actId="20577"/>
          <ac:spMkLst>
            <pc:docMk/>
            <pc:sldMk cId="813406685" sldId="1578"/>
            <ac:spMk id="2" creationId="{00000000-0000-0000-0000-000000000000}"/>
          </ac:spMkLst>
        </pc:spChg>
      </pc:sldChg>
      <pc:sldChg chg="addSp delSp modSp add">
        <pc:chgData name="" userId="042d6149c0b01703" providerId="LiveId" clId="{C856B8F1-2EB8-4D18-BC24-8CC84798C911}" dt="2017-07-14T23:38:16.387" v="2517" actId="20577"/>
        <pc:sldMkLst>
          <pc:docMk/>
          <pc:sldMk cId="1187858193" sldId="1578"/>
        </pc:sldMkLst>
        <pc:spChg chg="mod">
          <ac:chgData name="" userId="042d6149c0b01703" providerId="LiveId" clId="{C856B8F1-2EB8-4D18-BC24-8CC84798C911}" dt="2017-07-14T23:34:23.201" v="2248"/>
          <ac:spMkLst>
            <pc:docMk/>
            <pc:sldMk cId="1187858193" sldId="1578"/>
            <ac:spMk id="3" creationId="{00000000-0000-0000-0000-000000000000}"/>
          </ac:spMkLst>
        </pc:spChg>
        <pc:spChg chg="mod">
          <ac:chgData name="" userId="042d6149c0b01703" providerId="LiveId" clId="{C856B8F1-2EB8-4D18-BC24-8CC84798C911}" dt="2017-07-14T23:38:16.387" v="2517" actId="20577"/>
          <ac:spMkLst>
            <pc:docMk/>
            <pc:sldMk cId="1187858193" sldId="1578"/>
            <ac:spMk id="4" creationId="{00000000-0000-0000-0000-000000000000}"/>
          </ac:spMkLst>
        </pc:spChg>
        <pc:picChg chg="add mod">
          <ac:chgData name="" userId="042d6149c0b01703" providerId="LiveId" clId="{C856B8F1-2EB8-4D18-BC24-8CC84798C911}" dt="2017-07-14T23:36:32.614" v="2254" actId="1076"/>
          <ac:picMkLst>
            <pc:docMk/>
            <pc:sldMk cId="1187858193" sldId="1578"/>
            <ac:picMk id="12" creationId="{11AA7989-0AB7-4926-894C-CCCE5A4EE0D7}"/>
          </ac:picMkLst>
        </pc:picChg>
        <pc:picChg chg="add mod">
          <ac:chgData name="" userId="042d6149c0b01703" providerId="LiveId" clId="{C856B8F1-2EB8-4D18-BC24-8CC84798C911}" dt="2017-07-14T23:36:32.614" v="2254" actId="1076"/>
          <ac:picMkLst>
            <pc:docMk/>
            <pc:sldMk cId="1187858193" sldId="1578"/>
            <ac:picMk id="13" creationId="{773AE0BC-D878-4378-A104-17C558CF232E}"/>
          </ac:picMkLst>
        </pc:picChg>
        <pc:picChg chg="add mod">
          <ac:chgData name="" userId="042d6149c0b01703" providerId="LiveId" clId="{C856B8F1-2EB8-4D18-BC24-8CC84798C911}" dt="2017-07-14T23:36:32.614" v="2254" actId="1076"/>
          <ac:picMkLst>
            <pc:docMk/>
            <pc:sldMk cId="1187858193" sldId="1578"/>
            <ac:picMk id="14" creationId="{788F4D7D-A304-48FF-B153-BE8097ACAD74}"/>
          </ac:picMkLst>
        </pc:picChg>
        <pc:picChg chg="add mod">
          <ac:chgData name="" userId="042d6149c0b01703" providerId="LiveId" clId="{C856B8F1-2EB8-4D18-BC24-8CC84798C911}" dt="2017-07-14T23:36:32.614" v="2254" actId="1076"/>
          <ac:picMkLst>
            <pc:docMk/>
            <pc:sldMk cId="1187858193" sldId="1578"/>
            <ac:picMk id="15" creationId="{4EBD50D0-7079-4ACA-AD3C-03F3AE3D5772}"/>
          </ac:picMkLst>
        </pc:picChg>
        <pc:picChg chg="add mod">
          <ac:chgData name="" userId="042d6149c0b01703" providerId="LiveId" clId="{C856B8F1-2EB8-4D18-BC24-8CC84798C911}" dt="2017-07-14T23:36:32.614" v="2254" actId="1076"/>
          <ac:picMkLst>
            <pc:docMk/>
            <pc:sldMk cId="1187858193" sldId="1578"/>
            <ac:picMk id="16" creationId="{334BA5EC-BAF7-4E75-B962-E0890A74E9EA}"/>
          </ac:picMkLst>
        </pc:picChg>
        <pc:picChg chg="add mod">
          <ac:chgData name="" userId="042d6149c0b01703" providerId="LiveId" clId="{C856B8F1-2EB8-4D18-BC24-8CC84798C911}" dt="2017-07-14T23:36:39.736" v="2256" actId="1076"/>
          <ac:picMkLst>
            <pc:docMk/>
            <pc:sldMk cId="1187858193" sldId="1578"/>
            <ac:picMk id="17" creationId="{FF002D8F-0EE7-4FE9-8ECA-7B4A149B117A}"/>
          </ac:picMkLst>
        </pc:picChg>
        <pc:picChg chg="del">
          <ac:chgData name="" userId="042d6149c0b01703" providerId="LiveId" clId="{C856B8F1-2EB8-4D18-BC24-8CC84798C911}" dt="2017-07-14T23:36:26.685" v="2251" actId="478"/>
          <ac:picMkLst>
            <pc:docMk/>
            <pc:sldMk cId="1187858193" sldId="1578"/>
            <ac:picMk id="67" creationId="{9A98929F-A20E-4202-9963-FEB0CB6A771C}"/>
          </ac:picMkLst>
        </pc:picChg>
        <pc:picChg chg="del">
          <ac:chgData name="" userId="042d6149c0b01703" providerId="LiveId" clId="{C856B8F1-2EB8-4D18-BC24-8CC84798C911}" dt="2017-07-14T23:36:26.237" v="2250" actId="478"/>
          <ac:picMkLst>
            <pc:docMk/>
            <pc:sldMk cId="1187858193" sldId="1578"/>
            <ac:picMk id="70" creationId="{F5AD1496-76FB-48CA-A498-87144B170FF8}"/>
          </ac:picMkLst>
        </pc:picChg>
        <pc:picChg chg="del">
          <ac:chgData name="" userId="042d6149c0b01703" providerId="LiveId" clId="{C856B8F1-2EB8-4D18-BC24-8CC84798C911}" dt="2017-07-14T23:36:27.197" v="2252" actId="478"/>
          <ac:picMkLst>
            <pc:docMk/>
            <pc:sldMk cId="1187858193" sldId="1578"/>
            <ac:picMk id="71" creationId="{4C268F00-CA61-4687-B2E0-5AA36DA7C6FF}"/>
          </ac:picMkLst>
        </pc:picChg>
        <pc:picChg chg="del">
          <ac:chgData name="" userId="042d6149c0b01703" providerId="LiveId" clId="{C856B8F1-2EB8-4D18-BC24-8CC84798C911}" dt="2017-07-14T23:36:25.213" v="2249" actId="478"/>
          <ac:picMkLst>
            <pc:docMk/>
            <pc:sldMk cId="1187858193" sldId="1578"/>
            <ac:picMk id="72" creationId="{061CB931-B708-446D-9C68-9A4221142C55}"/>
          </ac:picMkLst>
        </pc:picChg>
        <pc:picChg chg="del">
          <ac:chgData name="" userId="042d6149c0b01703" providerId="LiveId" clId="{C856B8F1-2EB8-4D18-BC24-8CC84798C911}" dt="2017-07-14T23:36:25.213" v="2249" actId="478"/>
          <ac:picMkLst>
            <pc:docMk/>
            <pc:sldMk cId="1187858193" sldId="1578"/>
            <ac:picMk id="73" creationId="{1465CAF3-32CF-47B9-B323-0E3E42218E6B}"/>
          </ac:picMkLst>
        </pc:picChg>
        <pc:picChg chg="del">
          <ac:chgData name="" userId="042d6149c0b01703" providerId="LiveId" clId="{C856B8F1-2EB8-4D18-BC24-8CC84798C911}" dt="2017-07-14T23:36:25.213" v="2249" actId="478"/>
          <ac:picMkLst>
            <pc:docMk/>
            <pc:sldMk cId="1187858193" sldId="1578"/>
            <ac:picMk id="74" creationId="{54FE0108-57DF-498C-9D41-FA938F99E63D}"/>
          </ac:picMkLst>
        </pc:picChg>
        <pc:picChg chg="del">
          <ac:chgData name="" userId="042d6149c0b01703" providerId="LiveId" clId="{C856B8F1-2EB8-4D18-BC24-8CC84798C911}" dt="2017-07-14T23:36:25.213" v="2249" actId="478"/>
          <ac:picMkLst>
            <pc:docMk/>
            <pc:sldMk cId="1187858193" sldId="1578"/>
            <ac:picMk id="75" creationId="{64463873-7E98-48DD-BD7B-F1B6A9420A4B}"/>
          </ac:picMkLst>
        </pc:picChg>
      </pc:sldChg>
      <pc:sldChg chg="add del">
        <pc:chgData name="" userId="042d6149c0b01703" providerId="LiveId" clId="{C856B8F1-2EB8-4D18-BC24-8CC84798C911}" dt="2017-07-14T23:28:20.212" v="1823"/>
        <pc:sldMkLst>
          <pc:docMk/>
          <pc:sldMk cId="1300218001" sldId="1578"/>
        </pc:sldMkLst>
      </pc:sldChg>
      <pc:sldChg chg="add del">
        <pc:chgData name="" userId="042d6149c0b01703" providerId="LiveId" clId="{C856B8F1-2EB8-4D18-BC24-8CC84798C911}" dt="2017-07-14T23:33:53.208" v="2236"/>
        <pc:sldMkLst>
          <pc:docMk/>
          <pc:sldMk cId="4075283050" sldId="1578"/>
        </pc:sldMkLst>
      </pc:sldChg>
      <pc:sldChg chg="add del">
        <pc:chgData name="" userId="042d6149c0b01703" providerId="LiveId" clId="{C856B8F1-2EB8-4D18-BC24-8CC84798C911}" dt="2017-07-14T23:29:14.803" v="1894" actId="2696"/>
        <pc:sldMkLst>
          <pc:docMk/>
          <pc:sldMk cId="1276476027" sldId="1579"/>
        </pc:sldMkLst>
      </pc:sldChg>
      <pc:sldChg chg="add del">
        <pc:chgData name="" userId="042d6149c0b01703" providerId="LiveId" clId="{C856B8F1-2EB8-4D18-BC24-8CC84798C911}" dt="2017-07-14T23:29:08.173" v="1892"/>
        <pc:sldMkLst>
          <pc:docMk/>
          <pc:sldMk cId="3098126066" sldId="1579"/>
        </pc:sldMkLst>
      </pc:sldChg>
      <pc:sldMasterChg chg="del delSldLayout">
        <pc:chgData name="" userId="042d6149c0b01703" providerId="LiveId" clId="{C856B8F1-2EB8-4D18-BC24-8CC84798C911}" dt="2017-07-14T22:34:46.504" v="802" actId="2696"/>
        <pc:sldMasterMkLst>
          <pc:docMk/>
          <pc:sldMasterMk cId="3751305891" sldId="2147484531"/>
        </pc:sldMasterMkLst>
        <pc:sldLayoutChg chg="del">
          <pc:chgData name="" userId="042d6149c0b01703" providerId="LiveId" clId="{C856B8F1-2EB8-4D18-BC24-8CC84798C911}" dt="2017-07-14T22:34:46.502" v="799" actId="2696"/>
          <pc:sldLayoutMkLst>
            <pc:docMk/>
            <pc:sldMasterMk cId="3751305891" sldId="2147484531"/>
            <pc:sldLayoutMk cId="955128753" sldId="2147484532"/>
          </pc:sldLayoutMkLst>
        </pc:sldLayoutChg>
        <pc:sldLayoutChg chg="del">
          <pc:chgData name="" userId="042d6149c0b01703" providerId="LiveId" clId="{C856B8F1-2EB8-4D18-BC24-8CC84798C911}" dt="2017-07-14T22:34:46.502" v="800" actId="2696"/>
          <pc:sldLayoutMkLst>
            <pc:docMk/>
            <pc:sldMasterMk cId="3751305891" sldId="2147484531"/>
            <pc:sldLayoutMk cId="2988374193" sldId="2147484533"/>
          </pc:sldLayoutMkLst>
        </pc:sldLayoutChg>
        <pc:sldLayoutChg chg="del">
          <pc:chgData name="" userId="042d6149c0b01703" providerId="LiveId" clId="{C856B8F1-2EB8-4D18-BC24-8CC84798C911}" dt="2017-07-14T22:34:46.503" v="801" actId="2696"/>
          <pc:sldLayoutMkLst>
            <pc:docMk/>
            <pc:sldMasterMk cId="3751305891" sldId="2147484531"/>
            <pc:sldLayoutMk cId="873175592" sldId="2147484534"/>
          </pc:sldLayoutMkLst>
        </pc:sldLayoutChg>
      </pc:sldMasterChg>
      <pc:sldMasterChg chg="del delSldLayout">
        <pc:chgData name="" userId="042d6149c0b01703" providerId="LiveId" clId="{C856B8F1-2EB8-4D18-BC24-8CC84798C911}" dt="2017-07-14T23:21:39.688" v="1772" actId="2696"/>
        <pc:sldMasterMkLst>
          <pc:docMk/>
          <pc:sldMasterMk cId="2661751822" sldId="2147484544"/>
        </pc:sldMasterMkLst>
        <pc:sldLayoutChg chg="del">
          <pc:chgData name="" userId="042d6149c0b01703" providerId="LiveId" clId="{C856B8F1-2EB8-4D18-BC24-8CC84798C911}" dt="2017-07-14T23:21:39.679" v="1760" actId="2696"/>
          <pc:sldLayoutMkLst>
            <pc:docMk/>
            <pc:sldMasterMk cId="2661751822" sldId="2147484544"/>
            <pc:sldLayoutMk cId="3153403559" sldId="2147484545"/>
          </pc:sldLayoutMkLst>
        </pc:sldLayoutChg>
        <pc:sldLayoutChg chg="del">
          <pc:chgData name="" userId="042d6149c0b01703" providerId="LiveId" clId="{C856B8F1-2EB8-4D18-BC24-8CC84798C911}" dt="2017-07-14T23:21:39.679" v="1761" actId="2696"/>
          <pc:sldLayoutMkLst>
            <pc:docMk/>
            <pc:sldMasterMk cId="2661751822" sldId="2147484544"/>
            <pc:sldLayoutMk cId="2506022176" sldId="2147484546"/>
          </pc:sldLayoutMkLst>
        </pc:sldLayoutChg>
        <pc:sldLayoutChg chg="del">
          <pc:chgData name="" userId="042d6149c0b01703" providerId="LiveId" clId="{C856B8F1-2EB8-4D18-BC24-8CC84798C911}" dt="2017-07-14T23:21:39.680" v="1762" actId="2696"/>
          <pc:sldLayoutMkLst>
            <pc:docMk/>
            <pc:sldMasterMk cId="2661751822" sldId="2147484544"/>
            <pc:sldLayoutMk cId="1538985817" sldId="2147484547"/>
          </pc:sldLayoutMkLst>
        </pc:sldLayoutChg>
        <pc:sldLayoutChg chg="del">
          <pc:chgData name="" userId="042d6149c0b01703" providerId="LiveId" clId="{C856B8F1-2EB8-4D18-BC24-8CC84798C911}" dt="2017-07-14T23:21:39.681" v="1763" actId="2696"/>
          <pc:sldLayoutMkLst>
            <pc:docMk/>
            <pc:sldMasterMk cId="2661751822" sldId="2147484544"/>
            <pc:sldLayoutMk cId="3891253068" sldId="2147484548"/>
          </pc:sldLayoutMkLst>
        </pc:sldLayoutChg>
        <pc:sldLayoutChg chg="del">
          <pc:chgData name="" userId="042d6149c0b01703" providerId="LiveId" clId="{C856B8F1-2EB8-4D18-BC24-8CC84798C911}" dt="2017-07-14T23:21:39.682" v="1764" actId="2696"/>
          <pc:sldLayoutMkLst>
            <pc:docMk/>
            <pc:sldMasterMk cId="2661751822" sldId="2147484544"/>
            <pc:sldLayoutMk cId="540351310" sldId="2147484549"/>
          </pc:sldLayoutMkLst>
        </pc:sldLayoutChg>
        <pc:sldLayoutChg chg="del">
          <pc:chgData name="" userId="042d6149c0b01703" providerId="LiveId" clId="{C856B8F1-2EB8-4D18-BC24-8CC84798C911}" dt="2017-07-14T23:21:39.683" v="1765" actId="2696"/>
          <pc:sldLayoutMkLst>
            <pc:docMk/>
            <pc:sldMasterMk cId="2661751822" sldId="2147484544"/>
            <pc:sldLayoutMk cId="1538954800" sldId="2147484550"/>
          </pc:sldLayoutMkLst>
        </pc:sldLayoutChg>
        <pc:sldLayoutChg chg="del">
          <pc:chgData name="" userId="042d6149c0b01703" providerId="LiveId" clId="{C856B8F1-2EB8-4D18-BC24-8CC84798C911}" dt="2017-07-14T23:21:39.683" v="1766" actId="2696"/>
          <pc:sldLayoutMkLst>
            <pc:docMk/>
            <pc:sldMasterMk cId="2661751822" sldId="2147484544"/>
            <pc:sldLayoutMk cId="2976981808" sldId="2147484551"/>
          </pc:sldLayoutMkLst>
        </pc:sldLayoutChg>
        <pc:sldLayoutChg chg="del">
          <pc:chgData name="" userId="042d6149c0b01703" providerId="LiveId" clId="{C856B8F1-2EB8-4D18-BC24-8CC84798C911}" dt="2017-07-14T23:21:39.684" v="1767" actId="2696"/>
          <pc:sldLayoutMkLst>
            <pc:docMk/>
            <pc:sldMasterMk cId="2661751822" sldId="2147484544"/>
            <pc:sldLayoutMk cId="1997422720" sldId="2147484552"/>
          </pc:sldLayoutMkLst>
        </pc:sldLayoutChg>
        <pc:sldLayoutChg chg="del">
          <pc:chgData name="" userId="042d6149c0b01703" providerId="LiveId" clId="{C856B8F1-2EB8-4D18-BC24-8CC84798C911}" dt="2017-07-14T23:21:39.685" v="1768" actId="2696"/>
          <pc:sldLayoutMkLst>
            <pc:docMk/>
            <pc:sldMasterMk cId="2661751822" sldId="2147484544"/>
            <pc:sldLayoutMk cId="2731092723" sldId="2147484553"/>
          </pc:sldLayoutMkLst>
        </pc:sldLayoutChg>
        <pc:sldLayoutChg chg="del">
          <pc:chgData name="" userId="042d6149c0b01703" providerId="LiveId" clId="{C856B8F1-2EB8-4D18-BC24-8CC84798C911}" dt="2017-07-14T23:21:39.686" v="1769" actId="2696"/>
          <pc:sldLayoutMkLst>
            <pc:docMk/>
            <pc:sldMasterMk cId="2661751822" sldId="2147484544"/>
            <pc:sldLayoutMk cId="860299413" sldId="2147484554"/>
          </pc:sldLayoutMkLst>
        </pc:sldLayoutChg>
        <pc:sldLayoutChg chg="del">
          <pc:chgData name="" userId="042d6149c0b01703" providerId="LiveId" clId="{C856B8F1-2EB8-4D18-BC24-8CC84798C911}" dt="2017-07-14T23:21:39.686" v="1770" actId="2696"/>
          <pc:sldLayoutMkLst>
            <pc:docMk/>
            <pc:sldMasterMk cId="2661751822" sldId="2147484544"/>
            <pc:sldLayoutMk cId="1196101524" sldId="2147484555"/>
          </pc:sldLayoutMkLst>
        </pc:sldLayoutChg>
        <pc:sldLayoutChg chg="del">
          <pc:chgData name="" userId="042d6149c0b01703" providerId="LiveId" clId="{C856B8F1-2EB8-4D18-BC24-8CC84798C911}" dt="2017-07-14T23:21:39.687" v="1771" actId="2696"/>
          <pc:sldLayoutMkLst>
            <pc:docMk/>
            <pc:sldMasterMk cId="2661751822" sldId="2147484544"/>
            <pc:sldLayoutMk cId="263544646" sldId="214748455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8/22/2017 11:28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8/22/2017 11:28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3D530-3419-45A5-AB8A-2242E8FDFF4E}"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90969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95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30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676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975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234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936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509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8/22/2017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608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889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8/22/2017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0303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724107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61768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18657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615996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26600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556532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8/22/2017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5859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035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214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550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076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760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543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74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175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654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68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063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8/22/2017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8600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8/22/2017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2310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66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fld id="{F22B3E36-5CE0-4CB7-82DE-38A88C71BFA8}" type="datetime1">
              <a:rPr lang="en-US" smtClean="0"/>
              <a:pPr/>
              <a:t>8/22/2017</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800870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6800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8/22/2017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41</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010573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8/22/2017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7732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4E52F265-F367-4F41-8133-621F21EFA5ED}" type="datetime1">
              <a:rPr lang="en-US" smtClean="0"/>
              <a:pPr/>
              <a:t>8/22/2017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43</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0174813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1319741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31518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8/22/2017 11:28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43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8/22/2017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702337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8/22/2017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57446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101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639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18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61038"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25812"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61038"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25812"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61038"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7524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9650503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777593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0076684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1120C9-890A-4013-ADCB-1DF4AE2150B6}"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195610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120C9-890A-4013-ADCB-1DF4AE2150B6}" type="datetimeFigureOut">
              <a:rPr lang="en-US" smtClean="0"/>
              <a:t>8/22/2017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9262451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120C9-890A-4013-ADCB-1DF4AE2150B6}" type="datetimeFigureOut">
              <a:rPr lang="en-US" smtClean="0"/>
              <a:t>8/22/2017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534439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1120C9-890A-4013-ADCB-1DF4AE2150B6}" type="datetimeFigureOut">
              <a:rPr lang="en-US" smtClean="0"/>
              <a:t>8/22/2017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7565058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8/22/2017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3570271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8/22/2017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7856732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8/22/2017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589971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125136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541507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2" y="1456904"/>
            <a:ext cx="12436474" cy="5553836"/>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9183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47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327875" y="6540269"/>
            <a:ext cx="253594" cy="257633"/>
          </a:xfrm>
          <a:prstGeom prst="rect">
            <a:avLst/>
          </a:prstGeom>
        </p:spPr>
        <p:txBody>
          <a:bodyPr lIns="34289" tIns="34289" rIns="34289" bIns="34289"/>
          <a:lstStyle>
            <a:lvl1pPr defTabSz="932619">
              <a:defRPr sz="1224">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2188018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0"/>
            <a:ext cx="11887200" cy="482509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247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Developer Code Layout">
    <p:bg>
      <p:bgPr>
        <a:solidFill>
          <a:srgbClr val="0072C6"/>
        </a:solidFill>
        <a:effectLst/>
      </p:bgPr>
    </p:bg>
    <p:spTree>
      <p:nvGrpSpPr>
        <p:cNvPr id="1" name=""/>
        <p:cNvGrpSpPr/>
        <p:nvPr/>
      </p:nvGrpSpPr>
      <p:grpSpPr>
        <a:xfrm>
          <a:off x="0" y="0"/>
          <a:ext cx="0" cy="0"/>
          <a:chOff x="0" y="0"/>
          <a:chExt cx="0" cy="0"/>
        </a:xfrm>
      </p:grpSpPr>
      <p:sp>
        <p:nvSpPr>
          <p:cNvPr id="148" name="Title Text"/>
          <p:cNvSpPr>
            <a:spLocks noGrp="1"/>
          </p:cNvSpPr>
          <p:nvPr>
            <p:ph type="title"/>
          </p:nvPr>
        </p:nvSpPr>
        <p:spPr>
          <a:xfrm>
            <a:off x="855008" y="373474"/>
            <a:ext cx="10726460" cy="1351413"/>
          </a:xfrm>
          <a:prstGeom prst="rect">
            <a:avLst/>
          </a:prstGeom>
        </p:spPr>
        <p:txBody>
          <a:bodyPr/>
          <a:lstStyle/>
          <a:p>
            <a:r>
              <a:t>Title Text</a:t>
            </a:r>
          </a:p>
        </p:txBody>
      </p:sp>
      <p:sp>
        <p:nvSpPr>
          <p:cNvPr id="149" name="Rectangle"/>
          <p:cNvSpPr/>
          <p:nvPr/>
        </p:nvSpPr>
        <p:spPr>
          <a:xfrm>
            <a:off x="2" y="1212849"/>
            <a:ext cx="12436476" cy="5781677"/>
          </a:xfrm>
          <a:prstGeom prst="rect">
            <a:avLst/>
          </a:prstGeom>
          <a:solidFill>
            <a:srgbClr val="FFFFFF"/>
          </a:solidFill>
          <a:ln w="12700">
            <a:miter lim="400000"/>
          </a:ln>
        </p:spPr>
        <p:txBody>
          <a:bodyPr lIns="62172" rIns="62172" anchor="ctr"/>
          <a:lstStyle/>
          <a:p>
            <a:pPr algn="ctr" defTabSz="932411">
              <a:defRPr sz="1300">
                <a:solidFill>
                  <a:srgbClr val="FFFFFF"/>
                </a:solidFill>
              </a:defRPr>
            </a:pPr>
            <a:endParaRPr sz="1768"/>
          </a:p>
        </p:txBody>
      </p:sp>
      <p:sp>
        <p:nvSpPr>
          <p:cNvPr id="150" name="Body Level One…"/>
          <p:cNvSpPr>
            <a:spLocks noGrp="1"/>
          </p:cNvSpPr>
          <p:nvPr>
            <p:ph type="body" sz="half" idx="1"/>
          </p:nvPr>
        </p:nvSpPr>
        <p:spPr>
          <a:xfrm>
            <a:off x="274638" y="1221158"/>
            <a:ext cx="11887200" cy="1995933"/>
          </a:xfrm>
          <a:prstGeom prst="rect">
            <a:avLst/>
          </a:prstGeom>
        </p:spPr>
        <p:txBody>
          <a:bodyPr/>
          <a:lstStyle>
            <a:lvl1pPr marL="0" indent="0">
              <a:buSzTx/>
              <a:buFontTx/>
              <a:buNone/>
              <a:defRPr sz="3264">
                <a:solidFill>
                  <a:srgbClr val="000000"/>
                </a:solidFill>
                <a:latin typeface="Consolas"/>
                <a:ea typeface="Consolas"/>
                <a:cs typeface="Consolas"/>
                <a:sym typeface="Consolas"/>
              </a:defRPr>
            </a:lvl1pPr>
            <a:lvl2pPr marL="0" indent="346530">
              <a:buSzTx/>
              <a:buFontTx/>
              <a:buNone/>
              <a:defRPr sz="3264">
                <a:solidFill>
                  <a:srgbClr val="000000"/>
                </a:solidFill>
                <a:latin typeface="Consolas"/>
                <a:ea typeface="Consolas"/>
                <a:cs typeface="Consolas"/>
                <a:sym typeface="Consolas"/>
              </a:defRPr>
            </a:lvl2pPr>
            <a:lvl3pPr marL="0" indent="584568">
              <a:buSzTx/>
              <a:buFontTx/>
              <a:buNone/>
              <a:defRPr sz="3264">
                <a:solidFill>
                  <a:srgbClr val="000000"/>
                </a:solidFill>
                <a:latin typeface="Consolas"/>
                <a:ea typeface="Consolas"/>
                <a:cs typeface="Consolas"/>
                <a:sym typeface="Consolas"/>
              </a:defRPr>
            </a:lvl3pPr>
            <a:lvl4pPr marL="0" indent="814508">
              <a:buSzTx/>
              <a:buFontTx/>
              <a:buNone/>
              <a:defRPr sz="3264">
                <a:solidFill>
                  <a:srgbClr val="000000"/>
                </a:solidFill>
                <a:latin typeface="Consolas"/>
                <a:ea typeface="Consolas"/>
                <a:cs typeface="Consolas"/>
                <a:sym typeface="Consolas"/>
              </a:defRPr>
            </a:lvl4pPr>
            <a:lvl5pPr marL="0" indent="1050927">
              <a:buSzTx/>
              <a:buFontTx/>
              <a:buNone/>
              <a:defRPr sz="3264">
                <a:solidFill>
                  <a:srgbClr val="000000"/>
                </a:solidFill>
                <a:latin typeface="Consolas"/>
                <a:ea typeface="Consolas"/>
                <a:cs typeface="Consolas"/>
                <a:sym typeface="Consola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9068634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31113974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1010608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12175C-3CF6-487A-9684-5B9CA6422935}"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5779619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12175C-3CF6-487A-9684-5B9CA6422935}" type="datetimeFigureOut">
              <a:rPr lang="en-US" smtClean="0"/>
              <a:t>8/22/2017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8095202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12175C-3CF6-487A-9684-5B9CA6422935}" type="datetimeFigureOut">
              <a:rPr lang="en-US" smtClean="0"/>
              <a:t>8/22/2017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52690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12175C-3CF6-487A-9684-5B9CA6422935}" type="datetimeFigureOut">
              <a:rPr lang="en-US" smtClean="0"/>
              <a:t>8/22/2017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37909527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175C-3CF6-487A-9684-5B9CA6422935}" type="datetimeFigureOut">
              <a:rPr lang="en-US" smtClean="0"/>
              <a:t>8/22/2017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802072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8/22/2017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0473204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8/22/2017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41437648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2327513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8/22/2017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4631100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7442474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66977022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3397032"/>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1475959"/>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8065512"/>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87240638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17211393"/>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78475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2393673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914695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90737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22030897"/>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195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45716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956502"/>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5236247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93960626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8/22/2017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2835165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image" Target="../media/image1.emf"/><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image" Target="../media/image1.emf"/><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theme" Target="../theme/theme5.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515" r:id="rId16"/>
    <p:sldLayoutId id="2147484492" r:id="rId17"/>
    <p:sldLayoutId id="2147484493" r:id="rId18"/>
    <p:sldLayoutId id="2147484494"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01120C9-890A-4013-ADCB-1DF4AE2150B6}" type="datetimeFigureOut">
              <a:rPr lang="en-US" smtClean="0"/>
              <a:t>8/22/2017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EC3BC81-F2B5-4BD2-808C-0E2507328F7C}" type="slidenum">
              <a:rPr lang="en-US" smtClean="0"/>
              <a:t>‹#›</a:t>
            </a:fld>
            <a:endParaRPr lang="en-US"/>
          </a:p>
        </p:txBody>
      </p:sp>
    </p:spTree>
    <p:extLst>
      <p:ext uri="{BB962C8B-B14F-4D97-AF65-F5344CB8AC3E}">
        <p14:creationId xmlns:p14="http://schemas.microsoft.com/office/powerpoint/2010/main" val="1181237178"/>
      </p:ext>
    </p:extLst>
  </p:cSld>
  <p:clrMap bg1="lt1" tx1="dk1" bg2="lt2" tx2="dk2" accent1="accent1" accent2="accent2" accent3="accent3" accent4="accent4" accent5="accent5" accent6="accent6" hlink="hlink" folHlink="folHlink"/>
  <p:sldLayoutIdLst>
    <p:sldLayoutId id="2147484519" r:id="rId1"/>
    <p:sldLayoutId id="2147484520" r:id="rId2"/>
    <p:sldLayoutId id="2147484521" r:id="rId3"/>
    <p:sldLayoutId id="2147484522" r:id="rId4"/>
    <p:sldLayoutId id="2147484523" r:id="rId5"/>
    <p:sldLayoutId id="2147484524" r:id="rId6"/>
    <p:sldLayoutId id="2147484525" r:id="rId7"/>
    <p:sldLayoutId id="2147484526" r:id="rId8"/>
    <p:sldLayoutId id="2147484527" r:id="rId9"/>
    <p:sldLayoutId id="2147484528" r:id="rId10"/>
    <p:sldLayoutId id="2147484529" r:id="rId11"/>
    <p:sldLayoutId id="2147484530" r:id="rId12"/>
    <p:sldLayoutId id="2147484531" r:id="rId13"/>
    <p:sldLayoutId id="2147484563" r:id="rId14"/>
    <p:sldLayoutId id="2147484564" r:id="rId15"/>
    <p:sldLayoutId id="2147484565" r:id="rId16"/>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912175C-3CF6-487A-9684-5B9CA6422935}" type="datetimeFigureOut">
              <a:rPr lang="en-US" smtClean="0"/>
              <a:t>8/22/2017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C8EB9E8-CA3A-4349-8165-A1A8FED2E9F7}" type="slidenum">
              <a:rPr lang="en-US" smtClean="0"/>
              <a:t>‹#›</a:t>
            </a:fld>
            <a:endParaRPr lang="en-US"/>
          </a:p>
        </p:txBody>
      </p:sp>
    </p:spTree>
    <p:extLst>
      <p:ext uri="{BB962C8B-B14F-4D97-AF65-F5344CB8AC3E}">
        <p14:creationId xmlns:p14="http://schemas.microsoft.com/office/powerpoint/2010/main" val="2276626786"/>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97030065"/>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 id="2147484562"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67.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43.emf"/><Relationship Id="rId11" Type="http://schemas.openxmlformats.org/officeDocument/2006/relationships/image" Target="../media/image48.png"/><Relationship Id="rId5" Type="http://schemas.openxmlformats.org/officeDocument/2006/relationships/image" Target="../media/image42.emf"/><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50.xml"/><Relationship Id="rId6" Type="http://schemas.openxmlformats.org/officeDocument/2006/relationships/image" Target="../media/image54.png"/><Relationship Id="rId11" Type="http://schemas.openxmlformats.org/officeDocument/2006/relationships/image" Target="../media/image50.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50.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50.xml"/><Relationship Id="rId5" Type="http://schemas.openxmlformats.org/officeDocument/2006/relationships/image" Target="../media/image50.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1.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5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9.xml"/><Relationship Id="rId1" Type="http://schemas.openxmlformats.org/officeDocument/2006/relationships/slideLayout" Target="../slideLayouts/slideLayout53.xml"/><Relationship Id="rId5" Type="http://schemas.openxmlformats.org/officeDocument/2006/relationships/image" Target="../media/image65.emf"/><Relationship Id="rId4" Type="http://schemas.openxmlformats.org/officeDocument/2006/relationships/image" Target="../media/image6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0.xml"/><Relationship Id="rId1" Type="http://schemas.openxmlformats.org/officeDocument/2006/relationships/slideLayout" Target="../slideLayouts/slideLayout53.xml"/><Relationship Id="rId5" Type="http://schemas.openxmlformats.org/officeDocument/2006/relationships/image" Target="../media/image65.emf"/><Relationship Id="rId4" Type="http://schemas.openxmlformats.org/officeDocument/2006/relationships/image" Target="../media/image64.emf"/></Relationships>
</file>

<file path=ppt/slides/_rels/slide3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1.xml"/><Relationship Id="rId1" Type="http://schemas.openxmlformats.org/officeDocument/2006/relationships/slideLayout" Target="../slideLayouts/slideLayout53.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53.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0.png"/><Relationship Id="rId7"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37.xml"/><Relationship Id="rId6" Type="http://schemas.openxmlformats.org/officeDocument/2006/relationships/image" Target="../media/image72.png"/><Relationship Id="rId5" Type="http://schemas.openxmlformats.org/officeDocument/2006/relationships/image" Target="../media/image36.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43.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83.png"/><Relationship Id="rId5" Type="http://schemas.microsoft.com/office/2007/relationships/hdphoto" Target="../media/hdphoto1.wdp"/><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4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882DC-620E-4C02-BA3B-ABAC23765E47}"/>
              </a:ext>
            </a:extLst>
          </p:cNvPr>
          <p:cNvSpPr>
            <a:spLocks noGrp="1"/>
          </p:cNvSpPr>
          <p:nvPr>
            <p:ph type="body" sz="quarter" idx="10"/>
          </p:nvPr>
        </p:nvSpPr>
        <p:spPr/>
        <p:txBody>
          <a:bodyPr/>
          <a:lstStyle/>
          <a:p>
            <a:r>
              <a:rPr lang="en-US" dirty="0"/>
              <a:t>build</a:t>
            </a:r>
          </a:p>
        </p:txBody>
      </p:sp>
      <p:sp>
        <p:nvSpPr>
          <p:cNvPr id="3" name="Text Placeholder 2">
            <a:extLst>
              <a:ext uri="{FF2B5EF4-FFF2-40B4-BE49-F238E27FC236}">
                <a16:creationId xmlns:a16="http://schemas.microsoft.com/office/drawing/2014/main" id="{A1ED0781-B4EC-4F75-A601-6272D8398B6A}"/>
              </a:ext>
            </a:extLst>
          </p:cNvPr>
          <p:cNvSpPr>
            <a:spLocks noGrp="1"/>
          </p:cNvSpPr>
          <p:nvPr>
            <p:ph type="body" sz="quarter" idx="11"/>
          </p:nvPr>
        </p:nvSpPr>
        <p:spPr/>
        <p:txBody>
          <a:bodyPr/>
          <a:lstStyle/>
          <a:p>
            <a:r>
              <a:rPr lang="en-US" dirty="0"/>
              <a:t>connect</a:t>
            </a:r>
          </a:p>
        </p:txBody>
      </p:sp>
      <p:sp>
        <p:nvSpPr>
          <p:cNvPr id="4" name="Text Placeholder 3">
            <a:extLst>
              <a:ext uri="{FF2B5EF4-FFF2-40B4-BE49-F238E27FC236}">
                <a16:creationId xmlns:a16="http://schemas.microsoft.com/office/drawing/2014/main" id="{4FE7F5DF-FD0D-41C1-BC21-0031834C5B36}"/>
              </a:ext>
            </a:extLst>
          </p:cNvPr>
          <p:cNvSpPr>
            <a:spLocks noGrp="1"/>
          </p:cNvSpPr>
          <p:nvPr>
            <p:ph type="body" sz="quarter" idx="12"/>
          </p:nvPr>
        </p:nvSpPr>
        <p:spPr/>
        <p:txBody>
          <a:bodyPr/>
          <a:lstStyle/>
          <a:p>
            <a:r>
              <a:rPr lang="en-US" dirty="0"/>
              <a:t>disrupt</a:t>
            </a:r>
          </a:p>
        </p:txBody>
      </p:sp>
    </p:spTree>
    <p:extLst>
      <p:ext uri="{BB962C8B-B14F-4D97-AF65-F5344CB8AC3E}">
        <p14:creationId xmlns:p14="http://schemas.microsoft.com/office/powerpoint/2010/main" val="110027709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r>
              <a:rPr lang="en-US" sz="1836" dirty="0">
                <a:solidFill>
                  <a:srgbClr val="7030A0"/>
                </a:solidFill>
                <a:latin typeface="Segoe UI Light" panose="020B0502040204020203" pitchFamily="34" charset="0"/>
                <a:cs typeface="Segoe UI Light" panose="020B0502040204020203" pitchFamily="34" charset="0"/>
              </a:rPr>
              <a:t>Multiple, well-defined consistency choices</a:t>
            </a:r>
          </a:p>
        </p:txBody>
      </p:sp>
      <p:sp>
        <p:nvSpPr>
          <p:cNvPr id="4" name="TextBox 3"/>
          <p:cNvSpPr txBox="1"/>
          <p:nvPr/>
        </p:nvSpPr>
        <p:spPr>
          <a:xfrm>
            <a:off x="5826098" y="2091228"/>
            <a:ext cx="5173403" cy="3168072"/>
          </a:xfrm>
          <a:prstGeom prst="rect">
            <a:avLst/>
          </a:prstGeom>
          <a:noFill/>
        </p:spPr>
        <p:txBody>
          <a:bodyPr wrap="square" rtlCol="0">
            <a:spAutoFit/>
          </a:bodyPr>
          <a:lstStyle/>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Global distribution forces us to navigate the CAP theorem</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Writing correct distributed applications is hard</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Five well-defined consistency levels</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Intuitive and practical with clear PACELC tradeoffs </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Programmatically change at anytime</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Can be overridden on a per-request basis</a:t>
            </a:r>
          </a:p>
        </p:txBody>
      </p:sp>
      <p:sp>
        <p:nvSpPr>
          <p:cNvPr id="13" name="Rectangle 12"/>
          <p:cNvSpPr/>
          <p:nvPr/>
        </p:nvSpPr>
        <p:spPr>
          <a:xfrm>
            <a:off x="1459518" y="1755948"/>
            <a:ext cx="3882596" cy="3351908"/>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prstClr val="white"/>
                </a:solidFill>
                <a:latin typeface="Calibri" panose="020F0502020204030204"/>
              </a:rPr>
              <a:t>      </a:t>
            </a:r>
          </a:p>
        </p:txBody>
      </p:sp>
      <p:pic>
        <p:nvPicPr>
          <p:cNvPr id="16" name="Graphic 15">
            <a:extLst>
              <a:ext uri="{FF2B5EF4-FFF2-40B4-BE49-F238E27FC236}">
                <a16:creationId xmlns:a16="http://schemas.microsoft.com/office/drawing/2014/main" id="{50A67E93-504C-403A-B77B-CE7EAFB64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077" y="1995787"/>
            <a:ext cx="4825037" cy="2566509"/>
          </a:xfrm>
          <a:prstGeom prst="rect">
            <a:avLst/>
          </a:prstGeom>
        </p:spPr>
      </p:pic>
    </p:spTree>
    <p:extLst>
      <p:ext uri="{BB962C8B-B14F-4D97-AF65-F5344CB8AC3E}">
        <p14:creationId xmlns:p14="http://schemas.microsoft.com/office/powerpoint/2010/main" val="22856852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74846"/>
          </a:xfrm>
          <a:prstGeom prst="rect">
            <a:avLst/>
          </a:prstGeom>
          <a:noFill/>
        </p:spPr>
        <p:txBody>
          <a:bodyPr wrap="square" rtlCol="0">
            <a:spAutoFit/>
          </a:bodyPr>
          <a:lstStyle/>
          <a:p>
            <a:pPr defTabSz="932597"/>
            <a:r>
              <a:rPr lang="en-US" sz="1836" dirty="0">
                <a:solidFill>
                  <a:srgbClr val="7030A0"/>
                </a:solidFill>
                <a:latin typeface="Segoe UI Light" panose="020B0502040204020203" pitchFamily="34" charset="0"/>
                <a:cs typeface="Segoe UI Light" panose="020B0502040204020203" pitchFamily="34" charset="0"/>
              </a:rPr>
              <a:t>Elastically scalable storage and throughput</a:t>
            </a:r>
          </a:p>
        </p:txBody>
      </p:sp>
      <p:sp>
        <p:nvSpPr>
          <p:cNvPr id="4" name="TextBox 3"/>
          <p:cNvSpPr txBox="1"/>
          <p:nvPr/>
        </p:nvSpPr>
        <p:spPr>
          <a:xfrm>
            <a:off x="5826097" y="2091228"/>
            <a:ext cx="6520120" cy="3424231"/>
          </a:xfrm>
          <a:prstGeom prst="rect">
            <a:avLst/>
          </a:prstGeom>
          <a:noFill/>
        </p:spPr>
        <p:txBody>
          <a:bodyPr wrap="square" rtlCol="0">
            <a:spAutoFit/>
          </a:bodyPr>
          <a:lstStyle/>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Single machine is never a bottle neck</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Transparent server-side partition management</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Elastically scale storage (GB to PB) and throughput (100 to 100M </a:t>
            </a:r>
            <a:r>
              <a:rPr lang="en-US" sz="1632" dirty="0" err="1">
                <a:solidFill>
                  <a:prstClr val="black">
                    <a:lumMod val="75000"/>
                    <a:lumOff val="25000"/>
                  </a:prstClr>
                </a:solidFill>
                <a:latin typeface="Segoe UI Light" panose="020B0502040204020203" pitchFamily="34" charset="0"/>
                <a:cs typeface="Segoe UI Light" panose="020B0502040204020203" pitchFamily="34" charset="0"/>
              </a:rPr>
              <a:t>req</a:t>
            </a: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/sec) across many machines and multiple regions</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Automatic expiration via policy based TTL</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Pay by the hour, change throughput at any time for only what you need </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Support for both request per second and requests per minute to handle spikes cost-effectively</a:t>
            </a:r>
          </a:p>
        </p:txBody>
      </p:sp>
      <p:pic>
        <p:nvPicPr>
          <p:cNvPr id="7" name="Graphic 6">
            <a:extLst>
              <a:ext uri="{FF2B5EF4-FFF2-40B4-BE49-F238E27FC236}">
                <a16:creationId xmlns:a16="http://schemas.microsoft.com/office/drawing/2014/main" id="{EFBCBD53-1DE8-4530-A9BC-B4B51206F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9773" y="1619103"/>
            <a:ext cx="3682715" cy="3137128"/>
          </a:xfrm>
          <a:prstGeom prst="rect">
            <a:avLst/>
          </a:prstGeom>
        </p:spPr>
      </p:pic>
      <p:grpSp>
        <p:nvGrpSpPr>
          <p:cNvPr id="12" name="Group 11">
            <a:extLst>
              <a:ext uri="{FF2B5EF4-FFF2-40B4-BE49-F238E27FC236}">
                <a16:creationId xmlns:a16="http://schemas.microsoft.com/office/drawing/2014/main" id="{B30BB62F-0BFD-4D80-A80A-EDAB3206992A}"/>
              </a:ext>
            </a:extLst>
          </p:cNvPr>
          <p:cNvGrpSpPr/>
          <p:nvPr/>
        </p:nvGrpSpPr>
        <p:grpSpPr>
          <a:xfrm>
            <a:off x="338428" y="2088076"/>
            <a:ext cx="5024785" cy="2435814"/>
            <a:chOff x="6570950" y="4401360"/>
            <a:chExt cx="4926707" cy="2388270"/>
          </a:xfrm>
        </p:grpSpPr>
        <p:grpSp>
          <p:nvGrpSpPr>
            <p:cNvPr id="13" name="Group 12">
              <a:extLst>
                <a:ext uri="{FF2B5EF4-FFF2-40B4-BE49-F238E27FC236}">
                  <a16:creationId xmlns:a16="http://schemas.microsoft.com/office/drawing/2014/main" id="{C110B455-52AA-4B19-9E84-7739F994A62F}"/>
                </a:ext>
              </a:extLst>
            </p:cNvPr>
            <p:cNvGrpSpPr/>
            <p:nvPr/>
          </p:nvGrpSpPr>
          <p:grpSpPr>
            <a:xfrm>
              <a:off x="7428377" y="4943568"/>
              <a:ext cx="3983580" cy="842463"/>
              <a:chOff x="7420176" y="4616011"/>
              <a:chExt cx="3983580" cy="842463"/>
            </a:xfrm>
          </p:grpSpPr>
          <p:cxnSp>
            <p:nvCxnSpPr>
              <p:cNvPr id="25" name="Straight Connector 24">
                <a:extLst>
                  <a:ext uri="{FF2B5EF4-FFF2-40B4-BE49-F238E27FC236}">
                    <a16:creationId xmlns:a16="http://schemas.microsoft.com/office/drawing/2014/main" id="{35B5ADF4-B883-4050-8803-0BC7D0E0E6C8}"/>
                  </a:ext>
                </a:extLst>
              </p:cNvPr>
              <p:cNvCxnSpPr/>
              <p:nvPr/>
            </p:nvCxnSpPr>
            <p:spPr>
              <a:xfrm flipV="1">
                <a:off x="7420176" y="4616011"/>
                <a:ext cx="22160"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D4856A-C56E-4551-9378-7F3BA26992BB}"/>
                  </a:ext>
                </a:extLst>
              </p:cNvPr>
              <p:cNvCxnSpPr/>
              <p:nvPr/>
            </p:nvCxnSpPr>
            <p:spPr>
              <a:xfrm>
                <a:off x="7442336" y="4616863"/>
                <a:ext cx="30317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D0C27E-ABAF-4B3A-8A6C-C40C8E3F703D}"/>
                  </a:ext>
                </a:extLst>
              </p:cNvPr>
              <p:cNvCxnSpPr/>
              <p:nvPr/>
            </p:nvCxnSpPr>
            <p:spPr>
              <a:xfrm flipH="1" flipV="1">
                <a:off x="7742803" y="4616011"/>
                <a:ext cx="28216"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26AEC6-AA49-43A8-9793-CEE9ACD79F46}"/>
                  </a:ext>
                </a:extLst>
              </p:cNvPr>
              <p:cNvCxnSpPr/>
              <p:nvPr/>
            </p:nvCxnSpPr>
            <p:spPr>
              <a:xfrm>
                <a:off x="7771019" y="5457061"/>
                <a:ext cx="14088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FEF848-4D11-4D43-A299-5187F32FC222}"/>
                  </a:ext>
                </a:extLst>
              </p:cNvPr>
              <p:cNvCxnSpPr/>
              <p:nvPr/>
            </p:nvCxnSpPr>
            <p:spPr>
              <a:xfrm flipV="1">
                <a:off x="7911908" y="4663164"/>
                <a:ext cx="22160"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544488-2B9A-4976-9764-DACA48F54B3B}"/>
                  </a:ext>
                </a:extLst>
              </p:cNvPr>
              <p:cNvCxnSpPr/>
              <p:nvPr/>
            </p:nvCxnSpPr>
            <p:spPr>
              <a:xfrm>
                <a:off x="7934068" y="4663164"/>
                <a:ext cx="4137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7E304D-2211-4190-B293-482073F23ABC}"/>
                  </a:ext>
                </a:extLst>
              </p:cNvPr>
              <p:cNvCxnSpPr/>
              <p:nvPr/>
            </p:nvCxnSpPr>
            <p:spPr>
              <a:xfrm flipH="1" flipV="1">
                <a:off x="7972154" y="4663164"/>
                <a:ext cx="28216"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AD251B-CF27-4EBD-8569-6683762F47FC}"/>
                  </a:ext>
                </a:extLst>
              </p:cNvPr>
              <p:cNvCxnSpPr/>
              <p:nvPr/>
            </p:nvCxnSpPr>
            <p:spPr>
              <a:xfrm>
                <a:off x="8000370" y="5457061"/>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BECCD5-3FB2-46A5-8563-836AF72186F0}"/>
                  </a:ext>
                </a:extLst>
              </p:cNvPr>
              <p:cNvCxnSpPr/>
              <p:nvPr/>
            </p:nvCxnSpPr>
            <p:spPr>
              <a:xfrm>
                <a:off x="8293199" y="5418024"/>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9EB2F6-026B-488C-B29A-18BD34BB3A17}"/>
                  </a:ext>
                </a:extLst>
              </p:cNvPr>
              <p:cNvCxnSpPr/>
              <p:nvPr/>
            </p:nvCxnSpPr>
            <p:spPr>
              <a:xfrm>
                <a:off x="8572216" y="5418024"/>
                <a:ext cx="204366"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997A2C-DB68-4883-941F-F8DFB58A937C}"/>
                  </a:ext>
                </a:extLst>
              </p:cNvPr>
              <p:cNvCxnSpPr/>
              <p:nvPr/>
            </p:nvCxnSpPr>
            <p:spPr>
              <a:xfrm>
                <a:off x="8825994" y="5418024"/>
                <a:ext cx="63792"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0ED1D1-6FC0-486F-9932-46EE4436B861}"/>
                  </a:ext>
                </a:extLst>
              </p:cNvPr>
              <p:cNvCxnSpPr/>
              <p:nvPr/>
            </p:nvCxnSpPr>
            <p:spPr>
              <a:xfrm>
                <a:off x="8904817" y="5457061"/>
                <a:ext cx="68671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198029-5163-4CAF-A3B7-B4CA60817579}"/>
                  </a:ext>
                </a:extLst>
              </p:cNvPr>
              <p:cNvCxnSpPr/>
              <p:nvPr/>
            </p:nvCxnSpPr>
            <p:spPr>
              <a:xfrm flipV="1">
                <a:off x="9591531" y="4658964"/>
                <a:ext cx="11080" cy="798098"/>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9D6A8E-3D2D-4042-9350-781A3FC2085F}"/>
                  </a:ext>
                </a:extLst>
              </p:cNvPr>
              <p:cNvCxnSpPr/>
              <p:nvPr/>
            </p:nvCxnSpPr>
            <p:spPr>
              <a:xfrm>
                <a:off x="9602611" y="4661064"/>
                <a:ext cx="17677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4E92DFF-075C-4665-A9AF-C96B51E20A5E}"/>
                  </a:ext>
                </a:extLst>
              </p:cNvPr>
              <p:cNvCxnSpPr/>
              <p:nvPr/>
            </p:nvCxnSpPr>
            <p:spPr>
              <a:xfrm flipH="1" flipV="1">
                <a:off x="9776356" y="4663165"/>
                <a:ext cx="24923" cy="353139"/>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595EA4-CEB2-41D5-855A-E82746FCF789}"/>
                  </a:ext>
                </a:extLst>
              </p:cNvPr>
              <p:cNvCxnSpPr/>
              <p:nvPr/>
            </p:nvCxnSpPr>
            <p:spPr>
              <a:xfrm>
                <a:off x="9801279" y="5016304"/>
                <a:ext cx="11899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CEBE2B-B6D7-420E-BBFA-93AF588FEF1C}"/>
                  </a:ext>
                </a:extLst>
              </p:cNvPr>
              <p:cNvCxnSpPr/>
              <p:nvPr/>
            </p:nvCxnSpPr>
            <p:spPr>
              <a:xfrm>
                <a:off x="10011466" y="4661064"/>
                <a:ext cx="139229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EAB69-31DD-43F9-B06B-DF9E719811D8}"/>
                  </a:ext>
                </a:extLst>
              </p:cNvPr>
              <p:cNvCxnSpPr/>
              <p:nvPr/>
            </p:nvCxnSpPr>
            <p:spPr>
              <a:xfrm flipV="1">
                <a:off x="10011466" y="4663165"/>
                <a:ext cx="5540" cy="267965"/>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3466C9-DF05-4850-B2FE-6998D509A77D}"/>
                  </a:ext>
                </a:extLst>
              </p:cNvPr>
              <p:cNvCxnSpPr/>
              <p:nvPr/>
            </p:nvCxnSpPr>
            <p:spPr>
              <a:xfrm>
                <a:off x="9960263" y="4931817"/>
                <a:ext cx="5120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1A48C6-6D3F-43D6-8CDC-9613C1C331A7}"/>
                  </a:ext>
                </a:extLst>
              </p:cNvPr>
              <p:cNvCxnSpPr/>
              <p:nvPr/>
            </p:nvCxnSpPr>
            <p:spPr>
              <a:xfrm flipH="1" flipV="1">
                <a:off x="9945020" y="4757090"/>
                <a:ext cx="15243" cy="17404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C42591-9C0F-46D2-9A02-8B98F04B2D0B}"/>
                  </a:ext>
                </a:extLst>
              </p:cNvPr>
              <p:cNvCxnSpPr/>
              <p:nvPr/>
            </p:nvCxnSpPr>
            <p:spPr>
              <a:xfrm flipV="1">
                <a:off x="9920273" y="4757090"/>
                <a:ext cx="21895" cy="259214"/>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172F8F-C139-4CE5-8B1F-0E4909826989}"/>
                  </a:ext>
                </a:extLst>
              </p:cNvPr>
              <p:cNvCxnSpPr/>
              <p:nvPr/>
            </p:nvCxnSpPr>
            <p:spPr>
              <a:xfrm flipV="1">
                <a:off x="8247706" y="5418024"/>
                <a:ext cx="49593"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FEC3CC-80CF-49E4-A9BC-63A609ADA02D}"/>
                  </a:ext>
                </a:extLst>
              </p:cNvPr>
              <p:cNvCxnSpPr/>
              <p:nvPr/>
            </p:nvCxnSpPr>
            <p:spPr>
              <a:xfrm flipV="1">
                <a:off x="8532225"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D906BB-8BF9-4B6F-A8D0-133A8A3D2C1E}"/>
                  </a:ext>
                </a:extLst>
              </p:cNvPr>
              <p:cNvCxnSpPr/>
              <p:nvPr/>
            </p:nvCxnSpPr>
            <p:spPr>
              <a:xfrm flipV="1">
                <a:off x="8772572"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76D777-94C1-4B52-A28B-DBDDF91E2818}"/>
                  </a:ext>
                </a:extLst>
              </p:cNvPr>
              <p:cNvCxnSpPr/>
              <p:nvPr/>
            </p:nvCxnSpPr>
            <p:spPr>
              <a:xfrm flipH="1" flipV="1">
                <a:off x="8562462"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311DBD-FC97-457A-ABFE-E400474B3829}"/>
                  </a:ext>
                </a:extLst>
              </p:cNvPr>
              <p:cNvCxnSpPr/>
              <p:nvPr/>
            </p:nvCxnSpPr>
            <p:spPr>
              <a:xfrm flipH="1" flipV="1">
                <a:off x="8804643"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96BA26-972E-48DF-9005-AAB0D76FD103}"/>
                  </a:ext>
                </a:extLst>
              </p:cNvPr>
              <p:cNvCxnSpPr/>
              <p:nvPr/>
            </p:nvCxnSpPr>
            <p:spPr>
              <a:xfrm flipH="1" flipV="1">
                <a:off x="8887386" y="5418024"/>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923931C-CE5D-44E5-9AD2-DE0A46379D1F}"/>
                </a:ext>
              </a:extLst>
            </p:cNvPr>
            <p:cNvSpPr txBox="1"/>
            <p:nvPr/>
          </p:nvSpPr>
          <p:spPr>
            <a:xfrm rot="16200000">
              <a:off x="5801380" y="5170930"/>
              <a:ext cx="1819857" cy="280718"/>
            </a:xfrm>
            <a:prstGeom prst="rect">
              <a:avLst/>
            </a:prstGeom>
            <a:noFill/>
          </p:spPr>
          <p:txBody>
            <a:bodyPr wrap="none" rtlCol="0">
              <a:spAutoFit/>
            </a:bodyPr>
            <a:lstStyle/>
            <a:p>
              <a:pPr defTabSz="932597"/>
              <a:r>
                <a:rPr lang="en-US" sz="1224" dirty="0">
                  <a:solidFill>
                    <a:prstClr val="black"/>
                  </a:solidFill>
                  <a:latin typeface="Segoe UI Light" panose="020B0502040204020203" pitchFamily="34" charset="0"/>
                  <a:cs typeface="Segoe UI Light" panose="020B0502040204020203" pitchFamily="34" charset="0"/>
                </a:rPr>
                <a:t>Provisioned request / sec</a:t>
              </a:r>
            </a:p>
          </p:txBody>
        </p:sp>
        <p:sp>
          <p:nvSpPr>
            <p:cNvPr id="15" name="TextBox 14">
              <a:extLst>
                <a:ext uri="{FF2B5EF4-FFF2-40B4-BE49-F238E27FC236}">
                  <a16:creationId xmlns:a16="http://schemas.microsoft.com/office/drawing/2014/main" id="{7B559C24-AD5F-4EEC-8539-31E0D89E79AD}"/>
                </a:ext>
              </a:extLst>
            </p:cNvPr>
            <p:cNvSpPr txBox="1"/>
            <p:nvPr/>
          </p:nvSpPr>
          <p:spPr>
            <a:xfrm>
              <a:off x="8889784" y="6171904"/>
              <a:ext cx="546945" cy="280718"/>
            </a:xfrm>
            <a:prstGeom prst="rect">
              <a:avLst/>
            </a:prstGeom>
            <a:noFill/>
          </p:spPr>
          <p:txBody>
            <a:bodyPr wrap="none" rtlCol="0">
              <a:spAutoFit/>
            </a:bodyPr>
            <a:lstStyle/>
            <a:p>
              <a:pPr defTabSz="932597"/>
              <a:r>
                <a:rPr lang="en-US" sz="1224" dirty="0">
                  <a:solidFill>
                    <a:prstClr val="black"/>
                  </a:solidFill>
                  <a:latin typeface="Segoe UI Light" panose="020B0502040204020203" pitchFamily="34" charset="0"/>
                  <a:cs typeface="Segoe UI Light" panose="020B0502040204020203" pitchFamily="34" charset="0"/>
                </a:rPr>
                <a:t>Time </a:t>
              </a:r>
            </a:p>
          </p:txBody>
        </p:sp>
        <p:sp>
          <p:nvSpPr>
            <p:cNvPr id="16" name="TextBox 15">
              <a:extLst>
                <a:ext uri="{FF2B5EF4-FFF2-40B4-BE49-F238E27FC236}">
                  <a16:creationId xmlns:a16="http://schemas.microsoft.com/office/drawing/2014/main" id="{6C514DC2-E7E6-47FB-849E-75B6E358D763}"/>
                </a:ext>
              </a:extLst>
            </p:cNvPr>
            <p:cNvSpPr txBox="1"/>
            <p:nvPr/>
          </p:nvSpPr>
          <p:spPr>
            <a:xfrm>
              <a:off x="6832426" y="4746685"/>
              <a:ext cx="554959" cy="1081450"/>
            </a:xfrm>
            <a:prstGeom prst="rect">
              <a:avLst/>
            </a:prstGeom>
            <a:noFill/>
          </p:spPr>
          <p:txBody>
            <a:bodyPr wrap="none" rtlCol="0">
              <a:spAutoFit/>
            </a:bodyPr>
            <a:lstStyle/>
            <a:p>
              <a:pPr algn="r" defTabSz="932597">
                <a:lnSpc>
                  <a:spcPct val="150000"/>
                </a:lnSpc>
              </a:pPr>
              <a:r>
                <a:rPr lang="en-US" sz="714" dirty="0">
                  <a:solidFill>
                    <a:prstClr val="black"/>
                  </a:solidFill>
                  <a:latin typeface="Segoe UI Semilight" panose="020B0402040204020203" pitchFamily="34" charset="0"/>
                  <a:cs typeface="Segoe UI Semilight" panose="020B0402040204020203" pitchFamily="34" charset="0"/>
                </a:rPr>
                <a:t>12000000</a:t>
              </a:r>
            </a:p>
            <a:p>
              <a:pPr algn="r" defTabSz="932597">
                <a:lnSpc>
                  <a:spcPct val="150000"/>
                </a:lnSpc>
              </a:pPr>
              <a:r>
                <a:rPr lang="en-US" sz="714" dirty="0">
                  <a:solidFill>
                    <a:prstClr val="black"/>
                  </a:solidFill>
                  <a:latin typeface="Segoe UI Semilight" panose="020B0402040204020203" pitchFamily="34" charset="0"/>
                  <a:cs typeface="Segoe UI Semilight" panose="020B0402040204020203" pitchFamily="34" charset="0"/>
                </a:rPr>
                <a:t>10000000</a:t>
              </a:r>
            </a:p>
            <a:p>
              <a:pPr algn="r" defTabSz="932597">
                <a:lnSpc>
                  <a:spcPct val="150000"/>
                </a:lnSpc>
              </a:pPr>
              <a:r>
                <a:rPr lang="en-US" sz="714" dirty="0">
                  <a:solidFill>
                    <a:prstClr val="black"/>
                  </a:solidFill>
                  <a:latin typeface="Segoe UI Semilight" panose="020B0402040204020203" pitchFamily="34" charset="0"/>
                  <a:cs typeface="Segoe UI Semilight" panose="020B0402040204020203" pitchFamily="34" charset="0"/>
                </a:rPr>
                <a:t>8000000</a:t>
              </a:r>
            </a:p>
            <a:p>
              <a:pPr algn="r" defTabSz="932597">
                <a:lnSpc>
                  <a:spcPct val="150000"/>
                </a:lnSpc>
              </a:pPr>
              <a:r>
                <a:rPr lang="en-US" sz="714" dirty="0">
                  <a:solidFill>
                    <a:prstClr val="black"/>
                  </a:solidFill>
                  <a:latin typeface="Segoe UI Semilight" panose="020B0402040204020203" pitchFamily="34" charset="0"/>
                  <a:cs typeface="Segoe UI Semilight" panose="020B0402040204020203" pitchFamily="34" charset="0"/>
                </a:rPr>
                <a:t>6000000</a:t>
              </a:r>
            </a:p>
            <a:p>
              <a:pPr algn="r" defTabSz="932597">
                <a:lnSpc>
                  <a:spcPct val="150000"/>
                </a:lnSpc>
              </a:pPr>
              <a:r>
                <a:rPr lang="en-US" sz="714" dirty="0">
                  <a:solidFill>
                    <a:prstClr val="black"/>
                  </a:solidFill>
                  <a:latin typeface="Segoe UI Semilight" panose="020B0402040204020203" pitchFamily="34" charset="0"/>
                  <a:cs typeface="Segoe UI Semilight" panose="020B0402040204020203" pitchFamily="34" charset="0"/>
                </a:rPr>
                <a:t>4000000</a:t>
              </a:r>
            </a:p>
            <a:p>
              <a:pPr algn="r" defTabSz="932597">
                <a:lnSpc>
                  <a:spcPct val="150000"/>
                </a:lnSpc>
              </a:pPr>
              <a:r>
                <a:rPr lang="en-US" sz="714" dirty="0">
                  <a:solidFill>
                    <a:prstClr val="black"/>
                  </a:solidFill>
                  <a:latin typeface="Segoe UI Semilight" panose="020B0402040204020203" pitchFamily="34" charset="0"/>
                  <a:cs typeface="Segoe UI Semilight" panose="020B0402040204020203" pitchFamily="34" charset="0"/>
                </a:rPr>
                <a:t>2000000</a:t>
              </a:r>
            </a:p>
          </p:txBody>
        </p:sp>
        <p:cxnSp>
          <p:nvCxnSpPr>
            <p:cNvPr id="17" name="Straight Connector 16">
              <a:extLst>
                <a:ext uri="{FF2B5EF4-FFF2-40B4-BE49-F238E27FC236}">
                  <a16:creationId xmlns:a16="http://schemas.microsoft.com/office/drawing/2014/main" id="{7235F3C0-1E7F-4248-8EF1-798B69B881B8}"/>
                </a:ext>
              </a:extLst>
            </p:cNvPr>
            <p:cNvCxnSpPr/>
            <p:nvPr/>
          </p:nvCxnSpPr>
          <p:spPr>
            <a:xfrm>
              <a:off x="7428377" y="5884143"/>
              <a:ext cx="4069280" cy="0"/>
            </a:xfrm>
            <a:prstGeom prst="line">
              <a:avLst/>
            </a:prstGeom>
            <a:ln>
              <a:solidFill>
                <a:srgbClr val="0B817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E4E54A-1D08-40F8-8CE6-EE0348C61502}"/>
                </a:ext>
              </a:extLst>
            </p:cNvPr>
            <p:cNvSpPr txBox="1"/>
            <p:nvPr/>
          </p:nvSpPr>
          <p:spPr>
            <a:xfrm>
              <a:off x="7368355" y="5922810"/>
              <a:ext cx="551754" cy="257186"/>
            </a:xfrm>
            <a:prstGeom prst="rect">
              <a:avLst/>
            </a:prstGeom>
            <a:noFill/>
          </p:spPr>
          <p:txBody>
            <a:bodyPr wrap="none" rtlCol="0">
              <a:spAutoFit/>
            </a:bodyPr>
            <a:lstStyle/>
            <a:p>
              <a:pPr algn="r" defTabSz="932597">
                <a:lnSpc>
                  <a:spcPct val="150000"/>
                </a:lnSpc>
              </a:pPr>
              <a:r>
                <a:rPr lang="en-US" sz="714" dirty="0">
                  <a:solidFill>
                    <a:prstClr val="black"/>
                  </a:solidFill>
                  <a:latin typeface="Segoe UI Semilight" panose="020B0402040204020203" pitchFamily="34" charset="0"/>
                  <a:cs typeface="Segoe UI Semilight" panose="020B0402040204020203" pitchFamily="34" charset="0"/>
                </a:rPr>
                <a:t>Nov 2016</a:t>
              </a:r>
            </a:p>
          </p:txBody>
        </p:sp>
        <p:sp>
          <p:nvSpPr>
            <p:cNvPr id="19" name="TextBox 18">
              <a:extLst>
                <a:ext uri="{FF2B5EF4-FFF2-40B4-BE49-F238E27FC236}">
                  <a16:creationId xmlns:a16="http://schemas.microsoft.com/office/drawing/2014/main" id="{E64525B4-A917-4A1E-8623-F81871C2DE80}"/>
                </a:ext>
              </a:extLst>
            </p:cNvPr>
            <p:cNvSpPr txBox="1"/>
            <p:nvPr/>
          </p:nvSpPr>
          <p:spPr>
            <a:xfrm>
              <a:off x="10131744" y="5922810"/>
              <a:ext cx="538929" cy="257186"/>
            </a:xfrm>
            <a:prstGeom prst="rect">
              <a:avLst/>
            </a:prstGeom>
            <a:noFill/>
          </p:spPr>
          <p:txBody>
            <a:bodyPr wrap="none" rtlCol="0">
              <a:spAutoFit/>
            </a:bodyPr>
            <a:lstStyle/>
            <a:p>
              <a:pPr algn="r" defTabSz="932597">
                <a:lnSpc>
                  <a:spcPct val="150000"/>
                </a:lnSpc>
              </a:pPr>
              <a:r>
                <a:rPr lang="en-US" sz="714" dirty="0">
                  <a:solidFill>
                    <a:prstClr val="black"/>
                  </a:solidFill>
                  <a:latin typeface="Segoe UI Semilight" panose="020B0402040204020203" pitchFamily="34" charset="0"/>
                  <a:cs typeface="Segoe UI Semilight" panose="020B0402040204020203" pitchFamily="34" charset="0"/>
                </a:rPr>
                <a:t>Dec 2016</a:t>
              </a:r>
            </a:p>
          </p:txBody>
        </p:sp>
        <p:sp>
          <p:nvSpPr>
            <p:cNvPr id="20" name="Oval 19">
              <a:extLst>
                <a:ext uri="{FF2B5EF4-FFF2-40B4-BE49-F238E27FC236}">
                  <a16:creationId xmlns:a16="http://schemas.microsoft.com/office/drawing/2014/main" id="{A0821703-C55D-4972-9C16-6532F4828522}"/>
                </a:ext>
              </a:extLst>
            </p:cNvPr>
            <p:cNvSpPr/>
            <p:nvPr/>
          </p:nvSpPr>
          <p:spPr>
            <a:xfrm>
              <a:off x="9996324" y="496070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21" name="TextBox 20">
              <a:extLst>
                <a:ext uri="{FF2B5EF4-FFF2-40B4-BE49-F238E27FC236}">
                  <a16:creationId xmlns:a16="http://schemas.microsoft.com/office/drawing/2014/main" id="{718E6CA3-E762-46FB-B4B8-10B8069BC9C7}"/>
                </a:ext>
              </a:extLst>
            </p:cNvPr>
            <p:cNvSpPr txBox="1"/>
            <p:nvPr/>
          </p:nvSpPr>
          <p:spPr>
            <a:xfrm>
              <a:off x="10546054" y="4689230"/>
              <a:ext cx="825867" cy="249299"/>
            </a:xfrm>
            <a:prstGeom prst="rect">
              <a:avLst/>
            </a:prstGeom>
            <a:noFill/>
          </p:spPr>
          <p:txBody>
            <a:bodyPr wrap="none" rtlCol="0">
              <a:spAutoFit/>
            </a:bodyPr>
            <a:lstStyle/>
            <a:p>
              <a:pPr defTabSz="932597"/>
              <a:r>
                <a:rPr lang="en-US" sz="1020" dirty="0">
                  <a:solidFill>
                    <a:prstClr val="black"/>
                  </a:solidFill>
                  <a:latin typeface="Segoe UI Light" panose="020B0502040204020203" pitchFamily="34" charset="0"/>
                  <a:cs typeface="Segoe UI Light" panose="020B0502040204020203" pitchFamily="34" charset="0"/>
                </a:rPr>
                <a:t>Black Friday</a:t>
              </a:r>
            </a:p>
          </p:txBody>
        </p:sp>
        <p:cxnSp>
          <p:nvCxnSpPr>
            <p:cNvPr id="22" name="Straight Connector 21">
              <a:extLst>
                <a:ext uri="{FF2B5EF4-FFF2-40B4-BE49-F238E27FC236}">
                  <a16:creationId xmlns:a16="http://schemas.microsoft.com/office/drawing/2014/main" id="{D2F46F78-1EE4-49D6-A7BD-79B8574D350A}"/>
                </a:ext>
              </a:extLst>
            </p:cNvPr>
            <p:cNvCxnSpPr/>
            <p:nvPr/>
          </p:nvCxnSpPr>
          <p:spPr>
            <a:xfrm>
              <a:off x="10014207" y="4812341"/>
              <a:ext cx="535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58FF65-02BE-42C5-A6AD-DE87E2660181}"/>
                </a:ext>
              </a:extLst>
            </p:cNvPr>
            <p:cNvCxnSpPr/>
            <p:nvPr/>
          </p:nvCxnSpPr>
          <p:spPr>
            <a:xfrm flipH="1">
              <a:off x="10019094" y="4812341"/>
              <a:ext cx="573" cy="14075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86EA7A-EB17-45D5-B5C9-F4618AE18458}"/>
                </a:ext>
              </a:extLst>
            </p:cNvPr>
            <p:cNvSpPr txBox="1"/>
            <p:nvPr/>
          </p:nvSpPr>
          <p:spPr>
            <a:xfrm>
              <a:off x="8063785" y="6508912"/>
              <a:ext cx="2281522" cy="280718"/>
            </a:xfrm>
            <a:prstGeom prst="rect">
              <a:avLst/>
            </a:prstGeom>
            <a:noFill/>
          </p:spPr>
          <p:txBody>
            <a:bodyPr wrap="none" rtlCol="0">
              <a:spAutoFit/>
            </a:bodyPr>
            <a:lstStyle/>
            <a:p>
              <a:pPr defTabSz="932597"/>
              <a:r>
                <a:rPr lang="en-US" sz="1224" dirty="0">
                  <a:solidFill>
                    <a:prstClr val="black"/>
                  </a:solidFill>
                  <a:latin typeface="Segoe UI Light" panose="020B0502040204020203" pitchFamily="34" charset="0"/>
                  <a:cs typeface="Segoe UI Light" panose="020B0502040204020203" pitchFamily="34" charset="0"/>
                </a:rPr>
                <a:t>Hourly throughput (request/sec)</a:t>
              </a:r>
            </a:p>
          </p:txBody>
        </p:sp>
      </p:grpSp>
    </p:spTree>
    <p:extLst>
      <p:ext uri="{BB962C8B-B14F-4D97-AF65-F5344CB8AC3E}">
        <p14:creationId xmlns:p14="http://schemas.microsoft.com/office/powerpoint/2010/main" val="38471005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r>
              <a:rPr lang="en-US" sz="1836" dirty="0">
                <a:solidFill>
                  <a:srgbClr val="7030A0"/>
                </a:solidFill>
                <a:latin typeface="Segoe UI Light" panose="020B0502040204020203" pitchFamily="34" charset="0"/>
                <a:cs typeface="Segoe UI Light" panose="020B0502040204020203" pitchFamily="34" charset="0"/>
              </a:rPr>
              <a:t>Multi-model, multi-API</a:t>
            </a:r>
          </a:p>
        </p:txBody>
      </p:sp>
      <p:sp>
        <p:nvSpPr>
          <p:cNvPr id="4" name="TextBox 3"/>
          <p:cNvSpPr txBox="1"/>
          <p:nvPr/>
        </p:nvSpPr>
        <p:spPr>
          <a:xfrm>
            <a:off x="5826098" y="2091228"/>
            <a:ext cx="6192649" cy="2399597"/>
          </a:xfrm>
          <a:prstGeom prst="rect">
            <a:avLst/>
          </a:prstGeom>
          <a:noFill/>
        </p:spPr>
        <p:txBody>
          <a:bodyPr wrap="square" rtlCol="0">
            <a:spAutoFit/>
          </a:bodyPr>
          <a:lstStyle/>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Database engine operates on Atom-Record-Sequence type system</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All data models can be efficiently translated to ARS</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Multi-model: Key-value, Document, and Graph</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Multi-API: SQL (DocumentDB), MongoDB, Table, and Gremlin</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More data-models and APIs to be added</a:t>
            </a:r>
          </a:p>
        </p:txBody>
      </p:sp>
      <p:pic>
        <p:nvPicPr>
          <p:cNvPr id="7" name="Graphic 6">
            <a:extLst>
              <a:ext uri="{FF2B5EF4-FFF2-40B4-BE49-F238E27FC236}">
                <a16:creationId xmlns:a16="http://schemas.microsoft.com/office/drawing/2014/main" id="{D4E5635F-ED54-4335-BD68-E77D1C5815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58326" y="2044929"/>
            <a:ext cx="3418521" cy="2711240"/>
          </a:xfrm>
          <a:prstGeom prst="rect">
            <a:avLst/>
          </a:prstGeom>
        </p:spPr>
      </p:pic>
    </p:spTree>
    <p:extLst>
      <p:ext uri="{BB962C8B-B14F-4D97-AF65-F5344CB8AC3E}">
        <p14:creationId xmlns:p14="http://schemas.microsoft.com/office/powerpoint/2010/main" val="276307808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r>
              <a:rPr lang="en-US" sz="1836" dirty="0">
                <a:solidFill>
                  <a:srgbClr val="7030A0"/>
                </a:solidFill>
                <a:latin typeface="Segoe UI Light" panose="020B0502040204020203" pitchFamily="34" charset="0"/>
                <a:cs typeface="Segoe UI Light" panose="020B0502040204020203" pitchFamily="34" charset="0"/>
              </a:rPr>
              <a:t>Schema-agnostic, automatic indexing</a:t>
            </a:r>
          </a:p>
        </p:txBody>
      </p:sp>
      <p:sp>
        <p:nvSpPr>
          <p:cNvPr id="4" name="TextBox 3"/>
          <p:cNvSpPr txBox="1"/>
          <p:nvPr/>
        </p:nvSpPr>
        <p:spPr>
          <a:xfrm>
            <a:off x="5826098" y="2091228"/>
            <a:ext cx="6171454" cy="2399597"/>
          </a:xfrm>
          <a:prstGeom prst="rect">
            <a:avLst/>
          </a:prstGeom>
          <a:noFill/>
        </p:spPr>
        <p:txBody>
          <a:bodyPr wrap="square" rtlCol="0">
            <a:spAutoFit/>
          </a:bodyPr>
          <a:lstStyle/>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At global scale, schema/index management is painful</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Automatic and synchronous indexing </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Hash, range, and geospatial</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Works across every data model</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Highly write-optimized database engine</a:t>
            </a:r>
          </a:p>
        </p:txBody>
      </p:sp>
      <p:grpSp>
        <p:nvGrpSpPr>
          <p:cNvPr id="75" name="Group 74"/>
          <p:cNvGrpSpPr/>
          <p:nvPr/>
        </p:nvGrpSpPr>
        <p:grpSpPr>
          <a:xfrm>
            <a:off x="757832" y="1459544"/>
            <a:ext cx="4173714" cy="3670318"/>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cxnSp>
        <p:nvCxnSpPr>
          <p:cNvPr id="89" name="Straight Arrow Connector 88"/>
          <p:cNvCxnSpPr>
            <a:stCxn id="87" idx="3"/>
            <a:endCxn id="88" idx="1"/>
          </p:cNvCxnSpPr>
          <p:nvPr/>
        </p:nvCxnSpPr>
        <p:spPr>
          <a:xfrm>
            <a:off x="3819600" y="4125025"/>
            <a:ext cx="244415"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819600" y="4430973"/>
            <a:ext cx="244415"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294030" y="4430973"/>
            <a:ext cx="244415"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831232" y="4732180"/>
            <a:ext cx="244415"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1305314" y="3224380"/>
            <a:ext cx="1608770" cy="1555349"/>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dirty="0">
              <a:solidFill>
                <a:prstClr val="black"/>
              </a:solidFill>
              <a:latin typeface="Calibri" panose="020F0502020204030204"/>
            </a:endParaRPr>
          </a:p>
        </p:txBody>
      </p:sp>
      <p:sp>
        <p:nvSpPr>
          <p:cNvPr id="103" name="TextBox 102"/>
          <p:cNvSpPr txBox="1"/>
          <p:nvPr/>
        </p:nvSpPr>
        <p:spPr>
          <a:xfrm>
            <a:off x="2365194" y="5292196"/>
            <a:ext cx="1107165" cy="286306"/>
          </a:xfrm>
          <a:prstGeom prst="rect">
            <a:avLst/>
          </a:prstGeom>
          <a:noFill/>
        </p:spPr>
        <p:txBody>
          <a:bodyPr wrap="none" rtlCol="0">
            <a:spAutoFit/>
          </a:bodyPr>
          <a:lstStyle/>
          <a:p>
            <a:pPr defTabSz="932597"/>
            <a:r>
              <a:rPr lang="en-US" sz="1224" dirty="0">
                <a:solidFill>
                  <a:prstClr val="black"/>
                </a:solidFill>
                <a:latin typeface="Segoe UI Light" panose="020B0502040204020203" pitchFamily="34" charset="0"/>
                <a:cs typeface="Segoe UI Light" panose="020B0502040204020203" pitchFamily="34" charset="0"/>
              </a:rPr>
              <a:t>Physical index</a:t>
            </a:r>
          </a:p>
        </p:txBody>
      </p:sp>
      <p:sp>
        <p:nvSpPr>
          <p:cNvPr id="104" name="TextBox 103"/>
          <p:cNvSpPr txBox="1"/>
          <p:nvPr/>
        </p:nvSpPr>
        <p:spPr>
          <a:xfrm>
            <a:off x="691570" y="3540668"/>
            <a:ext cx="713150" cy="286306"/>
          </a:xfrm>
          <a:prstGeom prst="rect">
            <a:avLst/>
          </a:prstGeom>
          <a:noFill/>
        </p:spPr>
        <p:txBody>
          <a:bodyPr wrap="none" rtlCol="0">
            <a:spAutoFit/>
          </a:bodyPr>
          <a:lstStyle/>
          <a:p>
            <a:pPr defTabSz="932597"/>
            <a:r>
              <a:rPr lang="en-US" sz="1224" dirty="0">
                <a:solidFill>
                  <a:prstClr val="black"/>
                </a:solidFill>
                <a:latin typeface="Segoe UI Light" panose="020B0502040204020203" pitchFamily="34" charset="0"/>
                <a:cs typeface="Segoe UI Light" panose="020B0502040204020203" pitchFamily="34" charset="0"/>
              </a:rPr>
              <a:t>Schema</a:t>
            </a:r>
          </a:p>
        </p:txBody>
      </p:sp>
    </p:spTree>
    <p:extLst>
      <p:ext uri="{BB962C8B-B14F-4D97-AF65-F5344CB8AC3E}">
        <p14:creationId xmlns:p14="http://schemas.microsoft.com/office/powerpoint/2010/main" val="380248991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826098" y="1619103"/>
            <a:ext cx="4365666" cy="382308"/>
          </a:xfrm>
          <a:prstGeom prst="rect">
            <a:avLst/>
          </a:prstGeom>
          <a:noFill/>
        </p:spPr>
        <p:txBody>
          <a:bodyPr wrap="square" rtlCol="0">
            <a:spAutoFit/>
          </a:bodyPr>
          <a:lstStyle/>
          <a:p>
            <a:pPr defTabSz="932597"/>
            <a:r>
              <a:rPr lang="en-US" sz="1836" dirty="0">
                <a:solidFill>
                  <a:srgbClr val="7030A0"/>
                </a:solidFill>
                <a:latin typeface="Segoe UI Light" panose="020B0502040204020203" pitchFamily="34" charset="0"/>
                <a:cs typeface="Segoe UI Light" panose="020B0502040204020203" pitchFamily="34" charset="0"/>
              </a:rPr>
              <a:t>Industry-leading, enterprise-grade SLAs </a:t>
            </a:r>
          </a:p>
        </p:txBody>
      </p:sp>
      <p:sp>
        <p:nvSpPr>
          <p:cNvPr id="28" name="TextBox 27"/>
          <p:cNvSpPr txBox="1"/>
          <p:nvPr/>
        </p:nvSpPr>
        <p:spPr>
          <a:xfrm>
            <a:off x="5826098" y="2091228"/>
            <a:ext cx="5726348" cy="2911914"/>
          </a:xfrm>
          <a:prstGeom prst="rect">
            <a:avLst/>
          </a:prstGeom>
          <a:noFill/>
        </p:spPr>
        <p:txBody>
          <a:bodyPr wrap="square" rtlCol="0">
            <a:spAutoFit/>
          </a:bodyPr>
          <a:lstStyle/>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99.99% availability – even with a single region</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Made possible with highly-redundant storage architecture</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Guaranteed durability – writes are majority quorum committed</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First and only service to offer SLAs on:</a:t>
            </a:r>
          </a:p>
          <a:p>
            <a:pPr marL="291436" indent="-291436" defTabSz="932597">
              <a:buFont typeface="Arial" panose="020B0604020202020204" pitchFamily="34" charset="0"/>
              <a:buChar cha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Low-latency</a:t>
            </a:r>
          </a:p>
          <a:p>
            <a:pPr marL="291436" indent="-291436" defTabSz="932597">
              <a:buFont typeface="Arial" panose="020B0604020202020204" pitchFamily="34" charset="0"/>
              <a:buChar cha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Consistency</a:t>
            </a:r>
          </a:p>
          <a:p>
            <a:pPr marL="291436" indent="-291436" defTabSz="932597">
              <a:buFont typeface="Arial" panose="020B0604020202020204" pitchFamily="34" charset="0"/>
              <a:buChar cha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Throughput</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p:txBody>
      </p:sp>
      <p:pic>
        <p:nvPicPr>
          <p:cNvPr id="3" name="Graphic 2">
            <a:extLst>
              <a:ext uri="{FF2B5EF4-FFF2-40B4-BE49-F238E27FC236}">
                <a16:creationId xmlns:a16="http://schemas.microsoft.com/office/drawing/2014/main" id="{3CBC6BF8-2FB3-4330-915E-00ADD8C23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6555" y="2211894"/>
            <a:ext cx="2923057" cy="2364066"/>
          </a:xfrm>
          <a:prstGeom prst="rect">
            <a:avLst/>
          </a:prstGeom>
        </p:spPr>
      </p:pic>
    </p:spTree>
    <p:extLst>
      <p:ext uri="{BB962C8B-B14F-4D97-AF65-F5344CB8AC3E}">
        <p14:creationId xmlns:p14="http://schemas.microsoft.com/office/powerpoint/2010/main" val="104653458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r>
              <a:rPr lang="en-US" sz="1836" dirty="0">
                <a:solidFill>
                  <a:srgbClr val="7030A0"/>
                </a:solidFill>
                <a:latin typeface="Segoe UI Light" panose="020B0502040204020203" pitchFamily="34" charset="0"/>
                <a:cs typeface="Segoe UI Light" panose="020B0502040204020203" pitchFamily="34" charset="0"/>
              </a:rPr>
              <a:t>Security &amp; Compliance</a:t>
            </a:r>
          </a:p>
        </p:txBody>
      </p:sp>
      <p:sp>
        <p:nvSpPr>
          <p:cNvPr id="4" name="TextBox 3"/>
          <p:cNvSpPr txBox="1"/>
          <p:nvPr/>
        </p:nvSpPr>
        <p:spPr>
          <a:xfrm>
            <a:off x="5826098" y="2091228"/>
            <a:ext cx="5173403" cy="3680389"/>
          </a:xfrm>
          <a:prstGeom prst="rect">
            <a:avLst/>
          </a:prstGeom>
          <a:noFill/>
        </p:spPr>
        <p:txBody>
          <a:bodyPr wrap="square" rtlCol="0">
            <a:spAutoFit/>
          </a:bodyPr>
          <a:lstStyle/>
          <a:p>
            <a:pPr defTabSz="951304"/>
            <a:r>
              <a:rPr lang="en-US" sz="1632" dirty="0">
                <a:solidFill>
                  <a:srgbClr val="505050"/>
                </a:solidFill>
                <a:latin typeface="Segoe UI Light" panose="020B0502040204020203" pitchFamily="34" charset="0"/>
                <a:cs typeface="Segoe UI Light" panose="020B0502040204020203" pitchFamily="34" charset="0"/>
              </a:rPr>
              <a:t>Always encrypted at rest and in motion</a:t>
            </a:r>
          </a:p>
          <a:p>
            <a:pPr defTabSz="951304"/>
            <a:endParaRPr lang="en-US" sz="1632" dirty="0">
              <a:solidFill>
                <a:srgbClr val="505050"/>
              </a:solidFill>
              <a:latin typeface="Segoe UI Light" panose="020B0502040204020203" pitchFamily="34" charset="0"/>
              <a:cs typeface="Segoe UI Light" panose="020B0502040204020203" pitchFamily="34" charset="0"/>
            </a:endParaRPr>
          </a:p>
          <a:p>
            <a:pPr defTabSz="951304"/>
            <a:r>
              <a:rPr lang="en-US" sz="1632" dirty="0">
                <a:solidFill>
                  <a:srgbClr val="505050"/>
                </a:solidFill>
                <a:latin typeface="Segoe UI Light" panose="020B0502040204020203" pitchFamily="34" charset="0"/>
                <a:cs typeface="Segoe UI Light" panose="020B0502040204020203" pitchFamily="34" charset="0"/>
              </a:rPr>
              <a:t>Fine grained “row level” authorization</a:t>
            </a:r>
          </a:p>
          <a:p>
            <a:pPr defTabSz="951304"/>
            <a:endParaRPr lang="en-US" sz="1632" dirty="0">
              <a:solidFill>
                <a:srgbClr val="505050"/>
              </a:solidFill>
              <a:latin typeface="Segoe UI Light" panose="020B0502040204020203" pitchFamily="34" charset="0"/>
              <a:cs typeface="Segoe UI Light" panose="020B0502040204020203" pitchFamily="34" charset="0"/>
            </a:endParaRPr>
          </a:p>
          <a:p>
            <a:pPr defTabSz="951304"/>
            <a:r>
              <a:rPr lang="en-US" sz="1632" dirty="0">
                <a:solidFill>
                  <a:srgbClr val="505050"/>
                </a:solidFill>
                <a:latin typeface="Segoe UI Light" panose="020B0502040204020203" pitchFamily="34" charset="0"/>
                <a:cs typeface="Segoe UI Light" panose="020B0502040204020203" pitchFamily="34" charset="0"/>
              </a:rPr>
              <a:t>Network security with IP firewall rules</a:t>
            </a:r>
          </a:p>
          <a:p>
            <a:pPr defTabSz="951304"/>
            <a:endParaRPr lang="en-US" sz="1632" dirty="0">
              <a:solidFill>
                <a:srgbClr val="505050"/>
              </a:solidFill>
              <a:latin typeface="Segoe UI Light" panose="020B0502040204020203" pitchFamily="34" charset="0"/>
              <a:cs typeface="Segoe UI Light" panose="020B0502040204020203" pitchFamily="34" charset="0"/>
            </a:endParaRPr>
          </a:p>
          <a:p>
            <a:pPr defTabSz="951304"/>
            <a:r>
              <a:rPr lang="en-US" sz="1632" dirty="0">
                <a:solidFill>
                  <a:srgbClr val="505050"/>
                </a:solidFill>
                <a:latin typeface="Segoe UI Light" panose="020B0502040204020203" pitchFamily="34" charset="0"/>
                <a:cs typeface="Segoe UI Light" panose="020B0502040204020203" pitchFamily="34" charset="0"/>
              </a:rPr>
              <a:t>Comprehensive Azure compliance certification:</a:t>
            </a:r>
          </a:p>
          <a:p>
            <a:pPr marL="291436" indent="-291436" defTabSz="951304">
              <a:buFont typeface="Arial" panose="020B0604020202020204" pitchFamily="34" charset="0"/>
              <a:buChar char="•"/>
            </a:pPr>
            <a:r>
              <a:rPr lang="en-US" sz="1632" dirty="0">
                <a:solidFill>
                  <a:srgbClr val="505050"/>
                </a:solidFill>
                <a:latin typeface="Segoe UI Light" panose="020B0502040204020203" pitchFamily="34" charset="0"/>
                <a:cs typeface="Segoe UI Light" panose="020B0502040204020203" pitchFamily="34" charset="0"/>
              </a:rPr>
              <a:t>ISO 27001</a:t>
            </a:r>
          </a:p>
          <a:p>
            <a:pPr marL="291436" indent="-291436" defTabSz="951304">
              <a:buFont typeface="Arial" panose="020B0604020202020204" pitchFamily="34" charset="0"/>
              <a:buChar char="•"/>
            </a:pPr>
            <a:r>
              <a:rPr lang="en-US" sz="1632" dirty="0">
                <a:solidFill>
                  <a:srgbClr val="505050"/>
                </a:solidFill>
                <a:latin typeface="Segoe UI Light" panose="020B0502040204020203" pitchFamily="34" charset="0"/>
                <a:cs typeface="Segoe UI Light" panose="020B0502040204020203" pitchFamily="34" charset="0"/>
              </a:rPr>
              <a:t>ISO 27018</a:t>
            </a:r>
          </a:p>
          <a:p>
            <a:pPr marL="291436" indent="-291436" defTabSz="951304">
              <a:buFont typeface="Arial" panose="020B0604020202020204" pitchFamily="34" charset="0"/>
              <a:buChar char="•"/>
            </a:pPr>
            <a:r>
              <a:rPr lang="en-US" sz="1632" dirty="0">
                <a:solidFill>
                  <a:srgbClr val="505050"/>
                </a:solidFill>
                <a:latin typeface="Segoe UI Light" panose="020B0502040204020203" pitchFamily="34" charset="0"/>
                <a:cs typeface="Segoe UI Light" panose="020B0502040204020203" pitchFamily="34" charset="0"/>
              </a:rPr>
              <a:t>EUMC</a:t>
            </a:r>
          </a:p>
          <a:p>
            <a:pPr marL="291436" indent="-291436" defTabSz="951304">
              <a:buFont typeface="Arial" panose="020B0604020202020204" pitchFamily="34" charset="0"/>
              <a:buChar char="•"/>
            </a:pPr>
            <a:r>
              <a:rPr lang="en-US" sz="1632" dirty="0">
                <a:solidFill>
                  <a:srgbClr val="505050"/>
                </a:solidFill>
                <a:latin typeface="Segoe UI Light" panose="020B0502040204020203" pitchFamily="34" charset="0"/>
                <a:cs typeface="Segoe UI Light" panose="020B0502040204020203" pitchFamily="34" charset="0"/>
              </a:rPr>
              <a:t>HIPAA</a:t>
            </a:r>
          </a:p>
          <a:p>
            <a:pPr marL="291436" indent="-291436" defTabSz="951304">
              <a:buFont typeface="Arial" panose="020B0604020202020204" pitchFamily="34" charset="0"/>
              <a:buChar char="•"/>
            </a:pPr>
            <a:r>
              <a:rPr lang="en-US" sz="1632" dirty="0">
                <a:solidFill>
                  <a:srgbClr val="505050"/>
                </a:solidFill>
                <a:latin typeface="Segoe UI Light" panose="020B0502040204020203" pitchFamily="34" charset="0"/>
                <a:cs typeface="Segoe UI Light" panose="020B0502040204020203" pitchFamily="34" charset="0"/>
              </a:rPr>
              <a:t>PCI</a:t>
            </a:r>
          </a:p>
          <a:p>
            <a:pPr marL="291436" indent="-291436" defTabSz="951304">
              <a:buFont typeface="Arial" panose="020B0604020202020204" pitchFamily="34" charset="0"/>
              <a:buChar char="•"/>
            </a:pPr>
            <a:r>
              <a:rPr lang="en-US" sz="1632" dirty="0">
                <a:solidFill>
                  <a:srgbClr val="505050"/>
                </a:solidFill>
                <a:latin typeface="Segoe UI Light" panose="020B0502040204020203" pitchFamily="34" charset="0"/>
                <a:cs typeface="Segoe UI Light" panose="020B0502040204020203" pitchFamily="34" charset="0"/>
              </a:rPr>
              <a:t>SOC1 and SOC2</a:t>
            </a:r>
          </a:p>
          <a:p>
            <a:pPr defTabSz="951304"/>
            <a:endParaRPr lang="en-US" sz="1632" dirty="0">
              <a:solidFill>
                <a:srgbClr val="505050"/>
              </a:solidFill>
              <a:latin typeface="Segoe UI Light" panose="020B0502040204020203" pitchFamily="34" charset="0"/>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144" y="2091229"/>
            <a:ext cx="2739522" cy="238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230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5420391" cy="382308"/>
          </a:xfrm>
          <a:prstGeom prst="rect">
            <a:avLst/>
          </a:prstGeom>
          <a:noFill/>
        </p:spPr>
        <p:txBody>
          <a:bodyPr wrap="square" rtlCol="0">
            <a:spAutoFit/>
          </a:bodyPr>
          <a:lstStyle/>
          <a:p>
            <a:pPr defTabSz="932597"/>
            <a:r>
              <a:rPr lang="en-US" sz="1836" dirty="0">
                <a:solidFill>
                  <a:srgbClr val="72528A"/>
                </a:solidFill>
                <a:latin typeface="Segoe UI Light" panose="020B0502040204020203" pitchFamily="34" charset="0"/>
                <a:cs typeface="Segoe UI Light" panose="020B0502040204020203" pitchFamily="34" charset="0"/>
              </a:rPr>
              <a:t>Lowest Total </a:t>
            </a:r>
            <a:r>
              <a:rPr lang="en-US" sz="1836" dirty="0">
                <a:solidFill>
                  <a:srgbClr val="795A90"/>
                </a:solidFill>
                <a:latin typeface="Segoe UI Light" panose="020B0502040204020203" pitchFamily="34" charset="0"/>
                <a:cs typeface="Segoe UI Light" panose="020B0502040204020203" pitchFamily="34" charset="0"/>
              </a:rPr>
              <a:t>Cost</a:t>
            </a:r>
            <a:r>
              <a:rPr lang="en-US" sz="1836" dirty="0">
                <a:solidFill>
                  <a:srgbClr val="72528A"/>
                </a:solidFill>
                <a:latin typeface="Segoe UI Light" panose="020B0502040204020203" pitchFamily="34" charset="0"/>
                <a:cs typeface="Segoe UI Light" panose="020B0502040204020203" pitchFamily="34" charset="0"/>
              </a:rPr>
              <a:t> of Ownership (TCO)</a:t>
            </a:r>
          </a:p>
        </p:txBody>
      </p:sp>
      <p:sp>
        <p:nvSpPr>
          <p:cNvPr id="4" name="TextBox 3"/>
          <p:cNvSpPr txBox="1"/>
          <p:nvPr/>
        </p:nvSpPr>
        <p:spPr>
          <a:xfrm>
            <a:off x="5826097" y="2091228"/>
            <a:ext cx="5420391" cy="2855077"/>
          </a:xfrm>
          <a:prstGeom prst="rect">
            <a:avLst/>
          </a:prstGeom>
          <a:noFill/>
        </p:spPr>
        <p:txBody>
          <a:bodyPr wrap="square" rtlCol="0">
            <a:spAutoFit/>
          </a:bodyPr>
          <a:lstStyle/>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Deeply exploit cloud core properties and economies of scale</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Significantly cheaper than DynamoDB, Cassandra, Cloud Spanner and MongoDB</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Designed from the ground up as a multi-tenant service with end-to-end resource governance to provide performance isolation.</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Fully managed as a service - no dev/ops expenses needed</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p:txBody>
      </p:sp>
      <p:grpSp>
        <p:nvGrpSpPr>
          <p:cNvPr id="5" name="Group 4">
            <a:extLst>
              <a:ext uri="{FF2B5EF4-FFF2-40B4-BE49-F238E27FC236}">
                <a16:creationId xmlns:a16="http://schemas.microsoft.com/office/drawing/2014/main" id="{A1FBE7E5-CF3D-4FD4-8384-2092E5431C23}"/>
              </a:ext>
            </a:extLst>
          </p:cNvPr>
          <p:cNvGrpSpPr/>
          <p:nvPr/>
        </p:nvGrpSpPr>
        <p:grpSpPr>
          <a:xfrm>
            <a:off x="6265324" y="5734707"/>
            <a:ext cx="4407111" cy="1014585"/>
            <a:chOff x="6142168" y="4396646"/>
            <a:chExt cx="4321089" cy="994781"/>
          </a:xfrm>
        </p:grpSpPr>
        <p:grpSp>
          <p:nvGrpSpPr>
            <p:cNvPr id="10" name="Group 9"/>
            <p:cNvGrpSpPr/>
            <p:nvPr/>
          </p:nvGrpSpPr>
          <p:grpSpPr>
            <a:xfrm>
              <a:off x="6489823" y="4819932"/>
              <a:ext cx="326293" cy="521835"/>
              <a:chOff x="9870594" y="4096783"/>
              <a:chExt cx="987037" cy="1578550"/>
            </a:xfrm>
          </p:grpSpPr>
          <p:sp>
            <p:nvSpPr>
              <p:cNvPr id="27" name="Rectangle: Rounded Corners 26"/>
              <p:cNvSpPr/>
              <p:nvPr/>
            </p:nvSpPr>
            <p:spPr>
              <a:xfrm>
                <a:off x="9870594" y="4096783"/>
                <a:ext cx="987037" cy="1578550"/>
              </a:xfrm>
              <a:prstGeom prst="roundRect">
                <a:avLst>
                  <a:gd name="adj" fmla="val 7576"/>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nvGrpSpPr>
              <p:cNvPr id="28" name="Group 27"/>
              <p:cNvGrpSpPr/>
              <p:nvPr/>
            </p:nvGrpSpPr>
            <p:grpSpPr>
              <a:xfrm>
                <a:off x="10040340" y="4272898"/>
                <a:ext cx="647543" cy="188007"/>
                <a:chOff x="10040340" y="4272898"/>
                <a:chExt cx="647543" cy="188007"/>
              </a:xfrm>
            </p:grpSpPr>
            <p:sp>
              <p:nvSpPr>
                <p:cNvPr id="35" name="Rectangle: Rounded Corners 3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36" name="Oval 35"/>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grpSp>
            <p:nvGrpSpPr>
              <p:cNvPr id="29" name="Group 28"/>
              <p:cNvGrpSpPr/>
              <p:nvPr/>
            </p:nvGrpSpPr>
            <p:grpSpPr>
              <a:xfrm>
                <a:off x="10040340" y="4533545"/>
                <a:ext cx="647543" cy="188007"/>
                <a:chOff x="10040340" y="4272898"/>
                <a:chExt cx="647543" cy="188007"/>
              </a:xfrm>
            </p:grpSpPr>
            <p:sp>
              <p:nvSpPr>
                <p:cNvPr id="33" name="Rectangle: Rounded Corners 32"/>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34" name="Oval 33"/>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grpSp>
            <p:nvGrpSpPr>
              <p:cNvPr id="30" name="Group 29"/>
              <p:cNvGrpSpPr/>
              <p:nvPr/>
            </p:nvGrpSpPr>
            <p:grpSpPr>
              <a:xfrm>
                <a:off x="10040340" y="4786108"/>
                <a:ext cx="647543" cy="188007"/>
                <a:chOff x="10040340" y="4272898"/>
                <a:chExt cx="647543" cy="188007"/>
              </a:xfrm>
            </p:grpSpPr>
            <p:sp>
              <p:nvSpPr>
                <p:cNvPr id="31" name="Rectangle: Rounded Corners 30"/>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32" name="Oval 31"/>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grpSp>
        <p:grpSp>
          <p:nvGrpSpPr>
            <p:cNvPr id="11" name="Group 10"/>
            <p:cNvGrpSpPr/>
            <p:nvPr/>
          </p:nvGrpSpPr>
          <p:grpSpPr>
            <a:xfrm>
              <a:off x="7203632" y="4819932"/>
              <a:ext cx="326293" cy="521835"/>
              <a:chOff x="9870594" y="4096783"/>
              <a:chExt cx="987037" cy="1578550"/>
            </a:xfrm>
          </p:grpSpPr>
          <p:sp>
            <p:nvSpPr>
              <p:cNvPr id="17" name="Rectangle: Rounded Corners 16"/>
              <p:cNvSpPr/>
              <p:nvPr/>
            </p:nvSpPr>
            <p:spPr>
              <a:xfrm>
                <a:off x="9870594" y="4096783"/>
                <a:ext cx="987037" cy="1578550"/>
              </a:xfrm>
              <a:prstGeom prst="roundRect">
                <a:avLst>
                  <a:gd name="adj" fmla="val 7576"/>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nvGrpSpPr>
              <p:cNvPr id="18" name="Group 17"/>
              <p:cNvGrpSpPr/>
              <p:nvPr/>
            </p:nvGrpSpPr>
            <p:grpSpPr>
              <a:xfrm>
                <a:off x="10040340" y="4272898"/>
                <a:ext cx="647543" cy="188007"/>
                <a:chOff x="10040340" y="4272898"/>
                <a:chExt cx="647543" cy="188007"/>
              </a:xfrm>
            </p:grpSpPr>
            <p:sp>
              <p:nvSpPr>
                <p:cNvPr id="25" name="Rectangle: Rounded Corners 2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26" name="Oval 25"/>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grpSp>
            <p:nvGrpSpPr>
              <p:cNvPr id="19" name="Group 18"/>
              <p:cNvGrpSpPr/>
              <p:nvPr/>
            </p:nvGrpSpPr>
            <p:grpSpPr>
              <a:xfrm>
                <a:off x="10040340" y="4533545"/>
                <a:ext cx="647543" cy="188007"/>
                <a:chOff x="10040340" y="4272898"/>
                <a:chExt cx="647543" cy="188007"/>
              </a:xfrm>
            </p:grpSpPr>
            <p:sp>
              <p:nvSpPr>
                <p:cNvPr id="23" name="Rectangle: Rounded Corners 22"/>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24" name="Oval 23"/>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grpSp>
            <p:nvGrpSpPr>
              <p:cNvPr id="20" name="Group 19"/>
              <p:cNvGrpSpPr/>
              <p:nvPr/>
            </p:nvGrpSpPr>
            <p:grpSpPr>
              <a:xfrm>
                <a:off x="10040340" y="4786108"/>
                <a:ext cx="647543" cy="188007"/>
                <a:chOff x="10040340" y="4272898"/>
                <a:chExt cx="647543" cy="188007"/>
              </a:xfrm>
            </p:grpSpPr>
            <p:sp>
              <p:nvSpPr>
                <p:cNvPr id="21" name="Rectangle: Rounded Corners 20"/>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22" name="Oval 21"/>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grpSp>
        <p:sp>
          <p:nvSpPr>
            <p:cNvPr id="62" name="Freeform 6"/>
            <p:cNvSpPr>
              <a:spLocks/>
            </p:cNvSpPr>
            <p:nvPr/>
          </p:nvSpPr>
          <p:spPr bwMode="auto">
            <a:xfrm>
              <a:off x="6142168" y="4541030"/>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Calibri" panose="020F0502020204030204"/>
              </a:endParaRPr>
            </a:p>
          </p:txBody>
        </p:sp>
        <p:sp>
          <p:nvSpPr>
            <p:cNvPr id="63" name="Freeform 6"/>
            <p:cNvSpPr>
              <a:spLocks/>
            </p:cNvSpPr>
            <p:nvPr/>
          </p:nvSpPr>
          <p:spPr bwMode="auto">
            <a:xfrm>
              <a:off x="68709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Calibri" panose="020F0502020204030204"/>
              </a:endParaRPr>
            </a:p>
          </p:txBody>
        </p:sp>
        <p:sp>
          <p:nvSpPr>
            <p:cNvPr id="66" name="Freeform 6"/>
            <p:cNvSpPr>
              <a:spLocks/>
            </p:cNvSpPr>
            <p:nvPr/>
          </p:nvSpPr>
          <p:spPr bwMode="auto">
            <a:xfrm>
              <a:off x="9598919"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tx1">
                <a:lumMod val="75000"/>
                <a:lumOff val="2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Calibri" panose="020F0502020204030204"/>
              </a:endParaRPr>
            </a:p>
          </p:txBody>
        </p:sp>
        <p:sp>
          <p:nvSpPr>
            <p:cNvPr id="68" name="Freeform 6"/>
            <p:cNvSpPr>
              <a:spLocks/>
            </p:cNvSpPr>
            <p:nvPr/>
          </p:nvSpPr>
          <p:spPr bwMode="auto">
            <a:xfrm>
              <a:off x="9127198"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tx1">
                <a:lumMod val="75000"/>
                <a:lumOff val="2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Calibri" panose="020F0502020204030204"/>
              </a:endParaRPr>
            </a:p>
          </p:txBody>
        </p:sp>
        <p:sp>
          <p:nvSpPr>
            <p:cNvPr id="69" name="Freeform 6"/>
            <p:cNvSpPr>
              <a:spLocks/>
            </p:cNvSpPr>
            <p:nvPr/>
          </p:nvSpPr>
          <p:spPr bwMode="auto">
            <a:xfrm>
              <a:off x="10087545"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tx1">
                <a:lumMod val="75000"/>
                <a:lumOff val="2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Calibri" panose="020F0502020204030204"/>
              </a:endParaRPr>
            </a:p>
          </p:txBody>
        </p:sp>
        <p:sp>
          <p:nvSpPr>
            <p:cNvPr id="64" name="Freeform 6"/>
            <p:cNvSpPr>
              <a:spLocks/>
            </p:cNvSpPr>
            <p:nvPr/>
          </p:nvSpPr>
          <p:spPr bwMode="auto">
            <a:xfrm>
              <a:off x="93591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Calibri" panose="020F0502020204030204"/>
              </a:endParaRPr>
            </a:p>
          </p:txBody>
        </p:sp>
        <p:sp>
          <p:nvSpPr>
            <p:cNvPr id="65" name="Freeform 6"/>
            <p:cNvSpPr>
              <a:spLocks/>
            </p:cNvSpPr>
            <p:nvPr/>
          </p:nvSpPr>
          <p:spPr bwMode="auto">
            <a:xfrm>
              <a:off x="9888078"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latin typeface="Calibri" panose="020F0502020204030204"/>
              </a:endParaRPr>
            </a:p>
          </p:txBody>
        </p:sp>
        <p:grpSp>
          <p:nvGrpSpPr>
            <p:cNvPr id="51" name="Group 50"/>
            <p:cNvGrpSpPr/>
            <p:nvPr/>
          </p:nvGrpSpPr>
          <p:grpSpPr>
            <a:xfrm>
              <a:off x="9646658" y="4819932"/>
              <a:ext cx="326294" cy="521835"/>
              <a:chOff x="9870594" y="4096783"/>
              <a:chExt cx="987037" cy="1578550"/>
            </a:xfrm>
          </p:grpSpPr>
          <p:sp>
            <p:nvSpPr>
              <p:cNvPr id="52" name="Rectangle: Rounded Corners 51"/>
              <p:cNvSpPr/>
              <p:nvPr/>
            </p:nvSpPr>
            <p:spPr>
              <a:xfrm>
                <a:off x="9870594" y="4096783"/>
                <a:ext cx="987037" cy="1578550"/>
              </a:xfrm>
              <a:prstGeom prst="roundRect">
                <a:avLst>
                  <a:gd name="adj" fmla="val 7576"/>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nvGrpSpPr>
              <p:cNvPr id="53" name="Group 52"/>
              <p:cNvGrpSpPr/>
              <p:nvPr/>
            </p:nvGrpSpPr>
            <p:grpSpPr>
              <a:xfrm>
                <a:off x="10040340" y="4272898"/>
                <a:ext cx="647543" cy="188007"/>
                <a:chOff x="10040340" y="4272898"/>
                <a:chExt cx="647543" cy="188007"/>
              </a:xfrm>
            </p:grpSpPr>
            <p:sp>
              <p:nvSpPr>
                <p:cNvPr id="60" name="Rectangle: Rounded Corners 59"/>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61" name="Oval 60"/>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grpSp>
            <p:nvGrpSpPr>
              <p:cNvPr id="54" name="Group 53"/>
              <p:cNvGrpSpPr/>
              <p:nvPr/>
            </p:nvGrpSpPr>
            <p:grpSpPr>
              <a:xfrm>
                <a:off x="10040340" y="4533545"/>
                <a:ext cx="647543" cy="188007"/>
                <a:chOff x="10040340" y="4272898"/>
                <a:chExt cx="647543" cy="188007"/>
              </a:xfrm>
            </p:grpSpPr>
            <p:sp>
              <p:nvSpPr>
                <p:cNvPr id="58" name="Rectangle: Rounded Corners 57"/>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59" name="Oval 58"/>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grpSp>
            <p:nvGrpSpPr>
              <p:cNvPr id="55" name="Group 54"/>
              <p:cNvGrpSpPr/>
              <p:nvPr/>
            </p:nvGrpSpPr>
            <p:grpSpPr>
              <a:xfrm>
                <a:off x="10040340" y="4786108"/>
                <a:ext cx="647543" cy="188007"/>
                <a:chOff x="10040340" y="4272898"/>
                <a:chExt cx="647543" cy="188007"/>
              </a:xfrm>
            </p:grpSpPr>
            <p:sp>
              <p:nvSpPr>
                <p:cNvPr id="56" name="Rectangle: Rounded Corners 55"/>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57" name="Oval 56"/>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grpSp>
      </p:grpSp>
      <p:sp>
        <p:nvSpPr>
          <p:cNvPr id="87" name="TextBox 86"/>
          <p:cNvSpPr txBox="1"/>
          <p:nvPr/>
        </p:nvSpPr>
        <p:spPr>
          <a:xfrm rot="16200000">
            <a:off x="389835" y="3063576"/>
            <a:ext cx="487532" cy="286306"/>
          </a:xfrm>
          <a:prstGeom prst="rect">
            <a:avLst/>
          </a:prstGeom>
          <a:noFill/>
        </p:spPr>
        <p:txBody>
          <a:bodyPr wrap="none" rtlCol="0">
            <a:spAutoFit/>
          </a:bodyPr>
          <a:lstStyle/>
          <a:p>
            <a:pPr defTabSz="932597"/>
            <a:r>
              <a:rPr lang="en-US" sz="1224" dirty="0">
                <a:solidFill>
                  <a:prstClr val="black"/>
                </a:solidFill>
                <a:latin typeface="Segoe UI Light" panose="020B0502040204020203" pitchFamily="34" charset="0"/>
                <a:cs typeface="Segoe UI Light" panose="020B0502040204020203" pitchFamily="34" charset="0"/>
              </a:rPr>
              <a:t>Cost</a:t>
            </a:r>
          </a:p>
        </p:txBody>
      </p:sp>
      <p:cxnSp>
        <p:nvCxnSpPr>
          <p:cNvPr id="88" name="Straight Connector 87"/>
          <p:cNvCxnSpPr/>
          <p:nvPr/>
        </p:nvCxnSpPr>
        <p:spPr>
          <a:xfrm>
            <a:off x="849528" y="1800713"/>
            <a:ext cx="0" cy="2934041"/>
          </a:xfrm>
          <a:prstGeom prst="line">
            <a:avLst/>
          </a:prstGeom>
          <a:ln w="12700">
            <a:solidFill>
              <a:srgbClr val="0B8172"/>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485" y="4569653"/>
            <a:ext cx="1171733" cy="1554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94" name="Rectangle 93"/>
          <p:cNvSpPr/>
          <p:nvPr/>
        </p:nvSpPr>
        <p:spPr>
          <a:xfrm>
            <a:off x="2203138" y="4099367"/>
            <a:ext cx="1171733" cy="62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95" name="Rectangle 94"/>
          <p:cNvSpPr/>
          <p:nvPr/>
        </p:nvSpPr>
        <p:spPr>
          <a:xfrm>
            <a:off x="3472791" y="2373653"/>
            <a:ext cx="1171733" cy="23514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96" name="Arrow: Right 95"/>
          <p:cNvSpPr/>
          <p:nvPr/>
        </p:nvSpPr>
        <p:spPr>
          <a:xfrm rot="16200000">
            <a:off x="2160545" y="3438057"/>
            <a:ext cx="472558" cy="75894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97" name="Arrow: Right 96"/>
          <p:cNvSpPr/>
          <p:nvPr/>
        </p:nvSpPr>
        <p:spPr>
          <a:xfrm rot="16200000">
            <a:off x="3427525" y="1710058"/>
            <a:ext cx="472558" cy="75894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98" name="TextBox 97"/>
          <p:cNvSpPr txBox="1"/>
          <p:nvPr/>
        </p:nvSpPr>
        <p:spPr>
          <a:xfrm>
            <a:off x="3504237" y="1929199"/>
            <a:ext cx="322405" cy="382308"/>
          </a:xfrm>
          <a:prstGeom prst="rect">
            <a:avLst/>
          </a:prstGeom>
          <a:noFill/>
        </p:spPr>
        <p:txBody>
          <a:bodyPr wrap="none" rtlCol="0">
            <a:spAutoFit/>
          </a:bodyPr>
          <a:lstStyle/>
          <a:p>
            <a:pPr defTabSz="932597"/>
            <a:r>
              <a:rPr lang="en-US" sz="1836" b="1" dirty="0">
                <a:solidFill>
                  <a:prstClr val="white"/>
                </a:solidFill>
                <a:latin typeface="Segoe UI Semibold" panose="020B0702040204020203" pitchFamily="34" charset="0"/>
                <a:cs typeface="Segoe UI Semibold" panose="020B0702040204020203" pitchFamily="34" charset="0"/>
              </a:rPr>
              <a:t>$</a:t>
            </a:r>
          </a:p>
        </p:txBody>
      </p:sp>
      <p:sp>
        <p:nvSpPr>
          <p:cNvPr id="99" name="TextBox 98"/>
          <p:cNvSpPr txBox="1"/>
          <p:nvPr/>
        </p:nvSpPr>
        <p:spPr>
          <a:xfrm>
            <a:off x="2229060" y="3677126"/>
            <a:ext cx="322405" cy="382308"/>
          </a:xfrm>
          <a:prstGeom prst="rect">
            <a:avLst/>
          </a:prstGeom>
          <a:noFill/>
        </p:spPr>
        <p:txBody>
          <a:bodyPr wrap="none" rtlCol="0">
            <a:spAutoFit/>
          </a:bodyPr>
          <a:lstStyle/>
          <a:p>
            <a:pPr defTabSz="932597"/>
            <a:r>
              <a:rPr lang="en-US" sz="1836" b="1" dirty="0">
                <a:solidFill>
                  <a:prstClr val="white"/>
                </a:solidFill>
                <a:latin typeface="Segoe UI Semibold" panose="020B0702040204020203" pitchFamily="34" charset="0"/>
                <a:cs typeface="Segoe UI Semibold" panose="020B0702040204020203" pitchFamily="34" charset="0"/>
              </a:rPr>
              <a:t>$</a:t>
            </a:r>
          </a:p>
        </p:txBody>
      </p:sp>
      <p:sp>
        <p:nvSpPr>
          <p:cNvPr id="100" name="TextBox 99"/>
          <p:cNvSpPr txBox="1"/>
          <p:nvPr/>
        </p:nvSpPr>
        <p:spPr>
          <a:xfrm>
            <a:off x="3997408" y="1996968"/>
            <a:ext cx="539849" cy="382308"/>
          </a:xfrm>
          <a:prstGeom prst="rect">
            <a:avLst/>
          </a:prstGeom>
          <a:noFill/>
        </p:spPr>
        <p:txBody>
          <a:bodyPr wrap="none" rtlCol="0">
            <a:spAutoFit/>
          </a:bodyPr>
          <a:lstStyle/>
          <a:p>
            <a:pPr defTabSz="932597"/>
            <a:r>
              <a:rPr lang="en-US" sz="1836" dirty="0">
                <a:solidFill>
                  <a:prstClr val="black"/>
                </a:solidFill>
                <a:latin typeface="Segoe UI Semibold" panose="020B0702040204020203" pitchFamily="34" charset="0"/>
                <a:cs typeface="Segoe UI Semibold" panose="020B0702040204020203" pitchFamily="34" charset="0"/>
              </a:rPr>
              <a:t>10x</a:t>
            </a:r>
          </a:p>
        </p:txBody>
      </p:sp>
      <p:sp>
        <p:nvSpPr>
          <p:cNvPr id="101" name="TextBox 100"/>
          <p:cNvSpPr txBox="1"/>
          <p:nvPr/>
        </p:nvSpPr>
        <p:spPr>
          <a:xfrm>
            <a:off x="2738252" y="3746705"/>
            <a:ext cx="443388" cy="382308"/>
          </a:xfrm>
          <a:prstGeom prst="rect">
            <a:avLst/>
          </a:prstGeom>
          <a:noFill/>
        </p:spPr>
        <p:txBody>
          <a:bodyPr wrap="none" rtlCol="0">
            <a:spAutoFit/>
          </a:bodyPr>
          <a:lstStyle/>
          <a:p>
            <a:pPr defTabSz="932597"/>
            <a:r>
              <a:rPr lang="en-US" sz="1836" dirty="0">
                <a:solidFill>
                  <a:prstClr val="black"/>
                </a:solidFill>
                <a:latin typeface="Segoe UI Semibold" panose="020B0702040204020203" pitchFamily="34" charset="0"/>
                <a:cs typeface="Segoe UI Semibold" panose="020B0702040204020203" pitchFamily="34" charset="0"/>
              </a:rPr>
              <a:t>3x</a:t>
            </a:r>
          </a:p>
        </p:txBody>
      </p:sp>
      <p:sp>
        <p:nvSpPr>
          <p:cNvPr id="102" name="TextBox 101"/>
          <p:cNvSpPr txBox="1"/>
          <p:nvPr/>
        </p:nvSpPr>
        <p:spPr>
          <a:xfrm>
            <a:off x="977441" y="4810954"/>
            <a:ext cx="961657" cy="286306"/>
          </a:xfrm>
          <a:prstGeom prst="rect">
            <a:avLst/>
          </a:prstGeom>
          <a:noFill/>
        </p:spPr>
        <p:txBody>
          <a:bodyPr wrap="none" rtlCol="0">
            <a:spAutoFit/>
          </a:bodyPr>
          <a:lstStyle/>
          <a:p>
            <a:pPr defTabSz="932597"/>
            <a:r>
              <a:rPr lang="en-US" sz="1224" dirty="0">
                <a:solidFill>
                  <a:prstClr val="black"/>
                </a:solidFill>
                <a:latin typeface="Segoe UI Light" panose="020B0502040204020203" pitchFamily="34" charset="0"/>
                <a:cs typeface="Segoe UI Light" panose="020B0502040204020203" pitchFamily="34" charset="0"/>
              </a:rPr>
              <a:t>Cosmos DB</a:t>
            </a:r>
          </a:p>
        </p:txBody>
      </p:sp>
      <p:sp>
        <p:nvSpPr>
          <p:cNvPr id="103" name="TextBox 102"/>
          <p:cNvSpPr txBox="1"/>
          <p:nvPr/>
        </p:nvSpPr>
        <p:spPr>
          <a:xfrm>
            <a:off x="2280315" y="4810954"/>
            <a:ext cx="946942" cy="286306"/>
          </a:xfrm>
          <a:prstGeom prst="rect">
            <a:avLst/>
          </a:prstGeom>
          <a:noFill/>
        </p:spPr>
        <p:txBody>
          <a:bodyPr wrap="none" rtlCol="0">
            <a:spAutoFit/>
          </a:bodyPr>
          <a:lstStyle/>
          <a:p>
            <a:pPr defTabSz="932597"/>
            <a:r>
              <a:rPr lang="en-US" sz="1224" dirty="0">
                <a:solidFill>
                  <a:prstClr val="black"/>
                </a:solidFill>
                <a:latin typeface="Segoe UI Light" panose="020B0502040204020203" pitchFamily="34" charset="0"/>
                <a:cs typeface="Segoe UI Light" panose="020B0502040204020203" pitchFamily="34" charset="0"/>
              </a:rPr>
              <a:t>DynamoDB</a:t>
            </a:r>
          </a:p>
        </p:txBody>
      </p:sp>
      <p:sp>
        <p:nvSpPr>
          <p:cNvPr id="104" name="TextBox 103"/>
          <p:cNvSpPr txBox="1"/>
          <p:nvPr/>
        </p:nvSpPr>
        <p:spPr>
          <a:xfrm>
            <a:off x="3544523" y="4810954"/>
            <a:ext cx="1090881" cy="670577"/>
          </a:xfrm>
          <a:prstGeom prst="rect">
            <a:avLst/>
          </a:prstGeom>
          <a:noFill/>
        </p:spPr>
        <p:txBody>
          <a:bodyPr wrap="none" rtlCol="0">
            <a:spAutoFit/>
          </a:bodyPr>
          <a:lstStyle/>
          <a:p>
            <a:pPr algn="ctr" defTabSz="932597"/>
            <a:r>
              <a:rPr lang="en-US" sz="1224" dirty="0">
                <a:solidFill>
                  <a:prstClr val="black"/>
                </a:solidFill>
                <a:latin typeface="Segoe UI Light" panose="020B0502040204020203" pitchFamily="34" charset="0"/>
                <a:cs typeface="Segoe UI Light" panose="020B0502040204020203" pitchFamily="34" charset="0"/>
              </a:rPr>
              <a:t>On-premises </a:t>
            </a:r>
          </a:p>
          <a:p>
            <a:pPr algn="ctr" defTabSz="932597"/>
            <a:r>
              <a:rPr lang="en-US" sz="1224" dirty="0">
                <a:solidFill>
                  <a:prstClr val="black"/>
                </a:solidFill>
                <a:latin typeface="Segoe UI Light" panose="020B0502040204020203" pitchFamily="34" charset="0"/>
                <a:cs typeface="Segoe UI Light" panose="020B0502040204020203" pitchFamily="34" charset="0"/>
              </a:rPr>
              <a:t>MongoDB/</a:t>
            </a:r>
          </a:p>
          <a:p>
            <a:pPr algn="ctr" defTabSz="932597"/>
            <a:r>
              <a:rPr lang="en-US" sz="1224" dirty="0">
                <a:solidFill>
                  <a:prstClr val="black"/>
                </a:solidFill>
                <a:latin typeface="Segoe UI Light" panose="020B0502040204020203" pitchFamily="34" charset="0"/>
                <a:cs typeface="Segoe UI Light" panose="020B0502040204020203" pitchFamily="34" charset="0"/>
              </a:rPr>
              <a:t>Cassandra</a:t>
            </a:r>
          </a:p>
        </p:txBody>
      </p:sp>
      <p:cxnSp>
        <p:nvCxnSpPr>
          <p:cNvPr id="105" name="Straight Connector 104"/>
          <p:cNvCxnSpPr/>
          <p:nvPr/>
        </p:nvCxnSpPr>
        <p:spPr>
          <a:xfrm flipV="1">
            <a:off x="849529" y="4732949"/>
            <a:ext cx="3968481" cy="1"/>
          </a:xfrm>
          <a:prstGeom prst="line">
            <a:avLst/>
          </a:prstGeom>
          <a:ln w="12700">
            <a:solidFill>
              <a:srgbClr val="0B81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8402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15663"/>
          </a:xfrm>
        </p:spPr>
        <p:txBody>
          <a:bodyPr/>
          <a:lstStyle/>
          <a:p>
            <a:r>
              <a:rPr lang="en-US" sz="6000" dirty="0"/>
              <a:t>Let’s talk about IoT</a:t>
            </a:r>
          </a:p>
        </p:txBody>
      </p:sp>
    </p:spTree>
    <p:extLst>
      <p:ext uri="{BB962C8B-B14F-4D97-AF65-F5344CB8AC3E}">
        <p14:creationId xmlns:p14="http://schemas.microsoft.com/office/powerpoint/2010/main" val="82496508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5420391" cy="400110"/>
          </a:xfrm>
          <a:prstGeom prst="rect">
            <a:avLst/>
          </a:prstGeom>
          <a:noFill/>
        </p:spPr>
        <p:txBody>
          <a:bodyPr wrap="square" rtlCol="0">
            <a:spAutoFit/>
          </a:bodyPr>
          <a:lstStyle/>
          <a:p>
            <a:pPr defTabSz="951304"/>
            <a:r>
              <a:rPr lang="en-US" sz="2000" spc="-104" dirty="0">
                <a:solidFill>
                  <a:srgbClr val="795A90"/>
                </a:solidFill>
                <a:latin typeface="Segoe UI Light" panose="020B0502040204020203" pitchFamily="34" charset="0"/>
                <a:cs typeface="Segoe UI Light" panose="020B0502040204020203" pitchFamily="34" charset="0"/>
              </a:rPr>
              <a:t>Internet of Things - Database Needs</a:t>
            </a:r>
          </a:p>
        </p:txBody>
      </p:sp>
      <p:sp>
        <p:nvSpPr>
          <p:cNvPr id="4" name="TextBox 3"/>
          <p:cNvSpPr txBox="1"/>
          <p:nvPr/>
        </p:nvSpPr>
        <p:spPr>
          <a:xfrm>
            <a:off x="5706744" y="2091228"/>
            <a:ext cx="5420391" cy="3288272"/>
          </a:xfrm>
          <a:prstGeom prst="rect">
            <a:avLst/>
          </a:prstGeom>
          <a:noFill/>
        </p:spPr>
        <p:txBody>
          <a:bodyPr wrap="square" rtlCol="0">
            <a:spAutoFit/>
          </a:bodyPr>
          <a:lstStyle/>
          <a:p>
            <a:pPr marL="116575" defTabSz="932597">
              <a:lnSpc>
                <a:spcPct val="90000"/>
              </a:lnSpc>
              <a:spcAft>
                <a:spcPts val="612"/>
              </a:spcAft>
            </a:pPr>
            <a:r>
              <a:rPr lang="en-US" sz="1630" dirty="0">
                <a:latin typeface="Segoe UI Light" panose="020B0502040204020203" pitchFamily="34" charset="0"/>
                <a:cs typeface="Segoe UI Light" panose="020B0502040204020203" pitchFamily="34" charset="0"/>
              </a:rPr>
              <a:t>High scalability to ingest large # of events coming from many devices</a:t>
            </a:r>
            <a:br>
              <a:rPr lang="en-US" sz="1630" dirty="0">
                <a:latin typeface="Segoe UI Light" panose="020B0502040204020203" pitchFamily="34" charset="0"/>
                <a:cs typeface="Segoe UI Light" panose="020B0502040204020203" pitchFamily="34" charset="0"/>
              </a:rPr>
            </a:br>
            <a:endParaRPr lang="en-US" sz="1630" dirty="0">
              <a:latin typeface="Segoe UI Light" panose="020B0502040204020203" pitchFamily="34" charset="0"/>
              <a:cs typeface="Segoe UI Light" panose="020B0502040204020203" pitchFamily="34" charset="0"/>
            </a:endParaRPr>
          </a:p>
          <a:p>
            <a:pPr marL="116575" defTabSz="932597">
              <a:lnSpc>
                <a:spcPct val="90000"/>
              </a:lnSpc>
              <a:spcAft>
                <a:spcPts val="612"/>
              </a:spcAft>
            </a:pPr>
            <a:r>
              <a:rPr lang="en-US" sz="1630" dirty="0">
                <a:latin typeface="Segoe UI Light" panose="020B0502040204020203" pitchFamily="34" charset="0"/>
                <a:cs typeface="Segoe UI Light" panose="020B0502040204020203" pitchFamily="34" charset="0"/>
              </a:rPr>
              <a:t>Low latency queries and changes feeds for responding quickly to anomalies</a:t>
            </a:r>
          </a:p>
          <a:p>
            <a:pPr marL="116575" defTabSz="932597">
              <a:lnSpc>
                <a:spcPct val="90000"/>
              </a:lnSpc>
              <a:spcAft>
                <a:spcPts val="612"/>
              </a:spcAft>
            </a:pPr>
            <a:endParaRPr lang="en-US" sz="1630" dirty="0">
              <a:latin typeface="Segoe UI Light" panose="020B0502040204020203" pitchFamily="34" charset="0"/>
              <a:cs typeface="Segoe UI Light" panose="020B0502040204020203" pitchFamily="34" charset="0"/>
            </a:endParaRPr>
          </a:p>
          <a:p>
            <a:pPr marL="116575" defTabSz="932597">
              <a:lnSpc>
                <a:spcPct val="90000"/>
              </a:lnSpc>
              <a:spcAft>
                <a:spcPts val="612"/>
              </a:spcAft>
            </a:pPr>
            <a:r>
              <a:rPr lang="en-US" sz="1630" dirty="0">
                <a:latin typeface="Segoe UI Light" panose="020B0502040204020203" pitchFamily="34" charset="0"/>
                <a:cs typeface="Segoe UI Light" panose="020B0502040204020203" pitchFamily="34" charset="0"/>
              </a:rPr>
              <a:t>Schema-agnostic storage and automatic indexing to support dynamic data coming from many different generations of devices</a:t>
            </a:r>
          </a:p>
          <a:p>
            <a:pPr marL="116575" defTabSz="932597">
              <a:lnSpc>
                <a:spcPct val="90000"/>
              </a:lnSpc>
              <a:spcAft>
                <a:spcPts val="612"/>
              </a:spcAft>
            </a:pPr>
            <a:endParaRPr lang="en-US" sz="1630" dirty="0">
              <a:latin typeface="Segoe UI Light" panose="020B0502040204020203" pitchFamily="34" charset="0"/>
              <a:cs typeface="Segoe UI Light" panose="020B0502040204020203" pitchFamily="34" charset="0"/>
            </a:endParaRPr>
          </a:p>
          <a:p>
            <a:pPr marL="116575" defTabSz="932597">
              <a:lnSpc>
                <a:spcPct val="90000"/>
              </a:lnSpc>
              <a:spcAft>
                <a:spcPts val="612"/>
              </a:spcAft>
            </a:pPr>
            <a:r>
              <a:rPr lang="en-US" sz="1630" dirty="0">
                <a:latin typeface="Segoe UI Light" panose="020B0502040204020203" pitchFamily="34" charset="0"/>
                <a:cs typeface="Segoe UI Light" panose="020B0502040204020203" pitchFamily="34" charset="0"/>
              </a:rPr>
              <a:t>High availability across multiple data centers</a:t>
            </a:r>
          </a:p>
          <a:p>
            <a:pPr marR="0" lvl="0" algn="l" defTabSz="932597" rtl="0" eaLnBrk="1" fontAlgn="auto" latinLnBrk="0" hangingPunct="1">
              <a:lnSpc>
                <a:spcPct val="100000"/>
              </a:lnSpc>
              <a:spcBef>
                <a:spcPts val="0"/>
              </a:spcBef>
              <a:spcAft>
                <a:spcPts val="0"/>
              </a:spcAft>
              <a:buClrTx/>
              <a:buSzTx/>
              <a:tabLst/>
              <a:defRPr/>
            </a:pPr>
            <a:endParaRPr kumimoji="0" lang="en-US" sz="163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cs typeface="Segoe UI Light" panose="020B0502040204020203" pitchFamily="34" charset="0"/>
            </a:endParaRPr>
          </a:p>
        </p:txBody>
      </p:sp>
      <p:pic>
        <p:nvPicPr>
          <p:cNvPr id="67" name="Picture 2" descr="Image result for schneider electric logo png">
            <a:extLst>
              <a:ext uri="{FF2B5EF4-FFF2-40B4-BE49-F238E27FC236}">
                <a16:creationId xmlns:a16="http://schemas.microsoft.com/office/drawing/2014/main" id="{9A98929F-A20E-4202-9963-FEB0CB6A771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74290" y="2357234"/>
            <a:ext cx="2148757" cy="6479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0" descr="Image result for honeywell logo png">
            <a:extLst>
              <a:ext uri="{FF2B5EF4-FFF2-40B4-BE49-F238E27FC236}">
                <a16:creationId xmlns:a16="http://schemas.microsoft.com/office/drawing/2014/main" id="{F5AD1496-76FB-48CA-A498-87144B170FF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910441" y="2384552"/>
            <a:ext cx="2498166" cy="44217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ecolab logo png">
            <a:extLst>
              <a:ext uri="{FF2B5EF4-FFF2-40B4-BE49-F238E27FC236}">
                <a16:creationId xmlns:a16="http://schemas.microsoft.com/office/drawing/2014/main" id="{4C268F00-CA61-4687-B2E0-5AA36DA7C6F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90025" y="5163988"/>
            <a:ext cx="2301876" cy="6384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2" descr="Image result for ford logo png">
            <a:extLst>
              <a:ext uri="{FF2B5EF4-FFF2-40B4-BE49-F238E27FC236}">
                <a16:creationId xmlns:a16="http://schemas.microsoft.com/office/drawing/2014/main" id="{061CB931-B708-446D-9C68-9A4221142C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1733" y="3667601"/>
            <a:ext cx="1775579" cy="66584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Image result for toyota logo png">
            <a:extLst>
              <a:ext uri="{FF2B5EF4-FFF2-40B4-BE49-F238E27FC236}">
                <a16:creationId xmlns:a16="http://schemas.microsoft.com/office/drawing/2014/main" id="{1465CAF3-32CF-47B9-B323-0E3E42218E6B}"/>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04063" y="3523457"/>
            <a:ext cx="1289212" cy="108216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4" descr="http://oldimages.vertmarkets.com/crlive/files/thumbnails/d99a9f48-e021-4388-acac-5ceca75b3802/itron_logo.gif">
            <a:extLst>
              <a:ext uri="{FF2B5EF4-FFF2-40B4-BE49-F238E27FC236}">
                <a16:creationId xmlns:a16="http://schemas.microsoft.com/office/drawing/2014/main" id="{54FE0108-57DF-498C-9D41-FA938F99E6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0252" y="5174316"/>
            <a:ext cx="1187838" cy="4803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windowsAzureLogo.png (1108×255)">
            <a:extLst>
              <a:ext uri="{FF2B5EF4-FFF2-40B4-BE49-F238E27FC236}">
                <a16:creationId xmlns:a16="http://schemas.microsoft.com/office/drawing/2014/main" id="{64463873-7E98-48DD-BD7B-F1B6A9420A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9037" y="1135062"/>
            <a:ext cx="3313559" cy="76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43680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p:cNvPicPr>
            <a:picLocks noChangeAspect="1"/>
          </p:cNvPicPr>
          <p:nvPr/>
        </p:nvPicPr>
        <p:blipFill rotWithShape="1">
          <a:blip r:embed="rId3" cstate="hqprint">
            <a:extLst>
              <a:ext uri="{28A0092B-C50C-407E-A947-70E740481C1C}">
                <a14:useLocalDpi xmlns:a14="http://schemas.microsoft.com/office/drawing/2010/main" val="0"/>
              </a:ext>
            </a:extLst>
          </a:blip>
          <a:srcRect t="51868"/>
          <a:stretch/>
        </p:blipFill>
        <p:spPr>
          <a:xfrm>
            <a:off x="881" y="-1647600"/>
            <a:ext cx="13864703" cy="10009942"/>
          </a:xfrm>
          <a:prstGeom prst="rect">
            <a:avLst/>
          </a:prstGeom>
        </p:spPr>
      </p:pic>
      <p:sp>
        <p:nvSpPr>
          <p:cNvPr id="6" name="Rectangle 5"/>
          <p:cNvSpPr/>
          <p:nvPr/>
        </p:nvSpPr>
        <p:spPr>
          <a:xfrm>
            <a:off x="881" y="2638545"/>
            <a:ext cx="267387" cy="2662628"/>
          </a:xfrm>
          <a:prstGeom prst="rect">
            <a:avLst/>
          </a:prstGeom>
          <a:solidFill>
            <a:srgbClr val="B8D432">
              <a:alpha val="80000"/>
            </a:srgbClr>
          </a:solidFill>
          <a:ln w="10795" cap="flat" cmpd="sng" algn="ctr">
            <a:noFill/>
            <a:prstDash val="solid"/>
          </a:ln>
          <a:effectLst/>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prstClr val="white"/>
              </a:solidFill>
              <a:effectLst/>
              <a:uLnTx/>
              <a:uFillTx/>
              <a:latin typeface="Segoe UI"/>
              <a:ea typeface="+mn-ea"/>
              <a:cs typeface="+mn-cs"/>
            </a:endParaRPr>
          </a:p>
        </p:txBody>
      </p:sp>
      <p:sp>
        <p:nvSpPr>
          <p:cNvPr id="7" name="Chevron 16"/>
          <p:cNvSpPr/>
          <p:nvPr/>
        </p:nvSpPr>
        <p:spPr>
          <a:xfrm>
            <a:off x="268269" y="2637900"/>
            <a:ext cx="2933812" cy="2663273"/>
          </a:xfrm>
          <a:custGeom>
            <a:avLst/>
            <a:gdLst>
              <a:gd name="connsiteX0" fmla="*/ 0 w 2537460"/>
              <a:gd name="connsiteY0" fmla="*/ 0 h 2468880"/>
              <a:gd name="connsiteX1" fmla="*/ 2328840 w 2537460"/>
              <a:gd name="connsiteY1" fmla="*/ 0 h 2468880"/>
              <a:gd name="connsiteX2" fmla="*/ 2537460 w 2537460"/>
              <a:gd name="connsiteY2" fmla="*/ 1234440 h 2468880"/>
              <a:gd name="connsiteX3" fmla="*/ 2328840 w 2537460"/>
              <a:gd name="connsiteY3" fmla="*/ 2468880 h 2468880"/>
              <a:gd name="connsiteX4" fmla="*/ 0 w 2537460"/>
              <a:gd name="connsiteY4" fmla="*/ 2468880 h 2468880"/>
              <a:gd name="connsiteX5" fmla="*/ 208620 w 2537460"/>
              <a:gd name="connsiteY5" fmla="*/ 1234440 h 2468880"/>
              <a:gd name="connsiteX6" fmla="*/ 0 w 2537460"/>
              <a:gd name="connsiteY6" fmla="*/ 0 h 2468880"/>
              <a:gd name="connsiteX0" fmla="*/ 0 w 2537460"/>
              <a:gd name="connsiteY0" fmla="*/ 0 h 2468880"/>
              <a:gd name="connsiteX1" fmla="*/ 2328840 w 2537460"/>
              <a:gd name="connsiteY1" fmla="*/ 0 h 2468880"/>
              <a:gd name="connsiteX2" fmla="*/ 2537460 w 2537460"/>
              <a:gd name="connsiteY2" fmla="*/ 1234440 h 2468880"/>
              <a:gd name="connsiteX3" fmla="*/ 2328840 w 2537460"/>
              <a:gd name="connsiteY3" fmla="*/ 2468880 h 2468880"/>
              <a:gd name="connsiteX4" fmla="*/ 0 w 2537460"/>
              <a:gd name="connsiteY4" fmla="*/ 2468880 h 2468880"/>
              <a:gd name="connsiteX5" fmla="*/ 0 w 2537460"/>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460" h="2468880">
                <a:moveTo>
                  <a:pt x="0" y="0"/>
                </a:moveTo>
                <a:lnTo>
                  <a:pt x="2328840" y="0"/>
                </a:lnTo>
                <a:lnTo>
                  <a:pt x="2537460" y="1234440"/>
                </a:lnTo>
                <a:lnTo>
                  <a:pt x="2328840" y="2468880"/>
                </a:lnTo>
                <a:lnTo>
                  <a:pt x="0" y="2468880"/>
                </a:lnTo>
                <a:lnTo>
                  <a:pt x="0" y="0"/>
                </a:lnTo>
                <a:close/>
              </a:path>
            </a:pathLst>
          </a:custGeom>
          <a:solidFill>
            <a:srgbClr val="B8D43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51156" rtl="0" eaLnBrk="1" fontAlgn="auto" latinLnBrk="0" hangingPunct="1">
              <a:lnSpc>
                <a:spcPct val="90000"/>
              </a:lnSpc>
              <a:spcBef>
                <a:spcPts val="0"/>
              </a:spcBef>
              <a:spcAft>
                <a:spcPts val="1248"/>
              </a:spcAft>
              <a:buClr>
                <a:srgbClr val="002050"/>
              </a:buClr>
              <a:buSzPct val="100000"/>
              <a:buFontTx/>
              <a:buNone/>
              <a:tabLst/>
              <a:defRPr/>
            </a:pPr>
            <a:endParaRPr kumimoji="0" lang="en-US" sz="1326"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Chevron 25"/>
          <p:cNvSpPr/>
          <p:nvPr/>
        </p:nvSpPr>
        <p:spPr>
          <a:xfrm>
            <a:off x="3017121" y="2636110"/>
            <a:ext cx="3330210" cy="2663917"/>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 name="connsiteX0" fmla="*/ 37223 w 3552576"/>
              <a:gd name="connsiteY0" fmla="*/ 0 h 2468880"/>
              <a:gd name="connsiteX1" fmla="*/ 3552576 w 3552576"/>
              <a:gd name="connsiteY1" fmla="*/ 0 h 2468880"/>
              <a:gd name="connsiteX2" fmla="*/ 3552576 w 3552576"/>
              <a:gd name="connsiteY2" fmla="*/ 2468880 h 2468880"/>
              <a:gd name="connsiteX3" fmla="*/ 0 w 3552576"/>
              <a:gd name="connsiteY3" fmla="*/ 2468880 h 2468880"/>
              <a:gd name="connsiteX4" fmla="*/ 255670 w 3552576"/>
              <a:gd name="connsiteY4" fmla="*/ 1234440 h 2468880"/>
              <a:gd name="connsiteX5" fmla="*/ 37223 w 3552576"/>
              <a:gd name="connsiteY5" fmla="*/ 0 h 2468880"/>
              <a:gd name="connsiteX0" fmla="*/ 0 w 3567465"/>
              <a:gd name="connsiteY0" fmla="*/ 0 h 2468880"/>
              <a:gd name="connsiteX1" fmla="*/ 3567465 w 3567465"/>
              <a:gd name="connsiteY1" fmla="*/ 0 h 2468880"/>
              <a:gd name="connsiteX2" fmla="*/ 3567465 w 3567465"/>
              <a:gd name="connsiteY2" fmla="*/ 2468880 h 2468880"/>
              <a:gd name="connsiteX3" fmla="*/ 14889 w 3567465"/>
              <a:gd name="connsiteY3" fmla="*/ 2468880 h 2468880"/>
              <a:gd name="connsiteX4" fmla="*/ 270559 w 3567465"/>
              <a:gd name="connsiteY4" fmla="*/ 1234440 h 2468880"/>
              <a:gd name="connsiteX5" fmla="*/ 0 w 3567465"/>
              <a:gd name="connsiteY5" fmla="*/ 0 h 2468880"/>
              <a:gd name="connsiteX0" fmla="*/ 11167 w 3552576"/>
              <a:gd name="connsiteY0" fmla="*/ 0 h 2468880"/>
              <a:gd name="connsiteX1" fmla="*/ 3552576 w 3552576"/>
              <a:gd name="connsiteY1" fmla="*/ 0 h 2468880"/>
              <a:gd name="connsiteX2" fmla="*/ 3552576 w 3552576"/>
              <a:gd name="connsiteY2" fmla="*/ 2468880 h 2468880"/>
              <a:gd name="connsiteX3" fmla="*/ 0 w 3552576"/>
              <a:gd name="connsiteY3" fmla="*/ 2468880 h 2468880"/>
              <a:gd name="connsiteX4" fmla="*/ 255670 w 3552576"/>
              <a:gd name="connsiteY4" fmla="*/ 1234440 h 2468880"/>
              <a:gd name="connsiteX5" fmla="*/ 11167 w 3552576"/>
              <a:gd name="connsiteY5" fmla="*/ 0 h 2468880"/>
              <a:gd name="connsiteX0" fmla="*/ 0 w 3563743"/>
              <a:gd name="connsiteY0" fmla="*/ 3226 h 2468880"/>
              <a:gd name="connsiteX1" fmla="*/ 3563743 w 3563743"/>
              <a:gd name="connsiteY1" fmla="*/ 0 h 2468880"/>
              <a:gd name="connsiteX2" fmla="*/ 3563743 w 3563743"/>
              <a:gd name="connsiteY2" fmla="*/ 2468880 h 2468880"/>
              <a:gd name="connsiteX3" fmla="*/ 11167 w 3563743"/>
              <a:gd name="connsiteY3" fmla="*/ 2468880 h 2468880"/>
              <a:gd name="connsiteX4" fmla="*/ 266837 w 3563743"/>
              <a:gd name="connsiteY4" fmla="*/ 1234440 h 2468880"/>
              <a:gd name="connsiteX5" fmla="*/ 0 w 3563743"/>
              <a:gd name="connsiteY5" fmla="*/ 3226 h 2468880"/>
              <a:gd name="connsiteX0" fmla="*/ 0 w 3563743"/>
              <a:gd name="connsiteY0" fmla="*/ 3226 h 2468880"/>
              <a:gd name="connsiteX1" fmla="*/ 3563743 w 3563743"/>
              <a:gd name="connsiteY1" fmla="*/ 0 h 2468880"/>
              <a:gd name="connsiteX2" fmla="*/ 3563743 w 3563743"/>
              <a:gd name="connsiteY2" fmla="*/ 2468880 h 2468880"/>
              <a:gd name="connsiteX3" fmla="*/ 0 w 3563743"/>
              <a:gd name="connsiteY3" fmla="*/ 2465654 h 2468880"/>
              <a:gd name="connsiteX4" fmla="*/ 266837 w 3563743"/>
              <a:gd name="connsiteY4" fmla="*/ 1234440 h 2468880"/>
              <a:gd name="connsiteX5" fmla="*/ 0 w 3563743"/>
              <a:gd name="connsiteY5" fmla="*/ 3226 h 2468880"/>
              <a:gd name="connsiteX0" fmla="*/ 11440 w 3563743"/>
              <a:gd name="connsiteY0" fmla="*/ 0 h 2469619"/>
              <a:gd name="connsiteX1" fmla="*/ 3563743 w 3563743"/>
              <a:gd name="connsiteY1" fmla="*/ 739 h 2469619"/>
              <a:gd name="connsiteX2" fmla="*/ 3563743 w 3563743"/>
              <a:gd name="connsiteY2" fmla="*/ 2469619 h 2469619"/>
              <a:gd name="connsiteX3" fmla="*/ 0 w 3563743"/>
              <a:gd name="connsiteY3" fmla="*/ 2466393 h 2469619"/>
              <a:gd name="connsiteX4" fmla="*/ 266837 w 3563743"/>
              <a:gd name="connsiteY4" fmla="*/ 1235179 h 2469619"/>
              <a:gd name="connsiteX5" fmla="*/ 11440 w 3563743"/>
              <a:gd name="connsiteY5" fmla="*/ 0 h 2469619"/>
              <a:gd name="connsiteX0" fmla="*/ 4576 w 3556879"/>
              <a:gd name="connsiteY0" fmla="*/ 0 h 2474325"/>
              <a:gd name="connsiteX1" fmla="*/ 3556879 w 3556879"/>
              <a:gd name="connsiteY1" fmla="*/ 739 h 2474325"/>
              <a:gd name="connsiteX2" fmla="*/ 3556879 w 3556879"/>
              <a:gd name="connsiteY2" fmla="*/ 2469619 h 2474325"/>
              <a:gd name="connsiteX3" fmla="*/ 0 w 3556879"/>
              <a:gd name="connsiteY3" fmla="*/ 2474325 h 2474325"/>
              <a:gd name="connsiteX4" fmla="*/ 259973 w 3556879"/>
              <a:gd name="connsiteY4" fmla="*/ 1235179 h 2474325"/>
              <a:gd name="connsiteX5" fmla="*/ 4576 w 3556879"/>
              <a:gd name="connsiteY5" fmla="*/ 0 h 2474325"/>
              <a:gd name="connsiteX0" fmla="*/ 2287 w 3554590"/>
              <a:gd name="connsiteY0" fmla="*/ 0 h 2469619"/>
              <a:gd name="connsiteX1" fmla="*/ 3554590 w 3554590"/>
              <a:gd name="connsiteY1" fmla="*/ 739 h 2469619"/>
              <a:gd name="connsiteX2" fmla="*/ 3554590 w 3554590"/>
              <a:gd name="connsiteY2" fmla="*/ 2469619 h 2469619"/>
              <a:gd name="connsiteX3" fmla="*/ 0 w 3554590"/>
              <a:gd name="connsiteY3" fmla="*/ 2468376 h 2469619"/>
              <a:gd name="connsiteX4" fmla="*/ 257684 w 3554590"/>
              <a:gd name="connsiteY4" fmla="*/ 1235179 h 2469619"/>
              <a:gd name="connsiteX5" fmla="*/ 2287 w 3554590"/>
              <a:gd name="connsiteY5" fmla="*/ 0 h 2469619"/>
              <a:gd name="connsiteX0" fmla="*/ 0 w 3559730"/>
              <a:gd name="connsiteY0" fmla="*/ 1406 h 2468880"/>
              <a:gd name="connsiteX1" fmla="*/ 3559730 w 3559730"/>
              <a:gd name="connsiteY1" fmla="*/ 0 h 2468880"/>
              <a:gd name="connsiteX2" fmla="*/ 3559730 w 3559730"/>
              <a:gd name="connsiteY2" fmla="*/ 2468880 h 2468880"/>
              <a:gd name="connsiteX3" fmla="*/ 5140 w 3559730"/>
              <a:gd name="connsiteY3" fmla="*/ 2467637 h 2468880"/>
              <a:gd name="connsiteX4" fmla="*/ 262824 w 3559730"/>
              <a:gd name="connsiteY4" fmla="*/ 1234440 h 2468880"/>
              <a:gd name="connsiteX5" fmla="*/ 0 w 3559730"/>
              <a:gd name="connsiteY5" fmla="*/ 1406 h 2468880"/>
              <a:gd name="connsiteX0" fmla="*/ 0 w 3562205"/>
              <a:gd name="connsiteY0" fmla="*/ 0 h 2473910"/>
              <a:gd name="connsiteX1" fmla="*/ 3562205 w 3562205"/>
              <a:gd name="connsiteY1" fmla="*/ 5030 h 2473910"/>
              <a:gd name="connsiteX2" fmla="*/ 3562205 w 3562205"/>
              <a:gd name="connsiteY2" fmla="*/ 2473910 h 2473910"/>
              <a:gd name="connsiteX3" fmla="*/ 7615 w 3562205"/>
              <a:gd name="connsiteY3" fmla="*/ 2472667 h 2473910"/>
              <a:gd name="connsiteX4" fmla="*/ 265299 w 3562205"/>
              <a:gd name="connsiteY4" fmla="*/ 1239470 h 2473910"/>
              <a:gd name="connsiteX5" fmla="*/ 0 w 3562205"/>
              <a:gd name="connsiteY5" fmla="*/ 0 h 2473910"/>
              <a:gd name="connsiteX0" fmla="*/ 0 w 3562205"/>
              <a:gd name="connsiteY0" fmla="*/ 1406 h 2468880"/>
              <a:gd name="connsiteX1" fmla="*/ 3562205 w 3562205"/>
              <a:gd name="connsiteY1" fmla="*/ 0 h 2468880"/>
              <a:gd name="connsiteX2" fmla="*/ 3562205 w 3562205"/>
              <a:gd name="connsiteY2" fmla="*/ 2468880 h 2468880"/>
              <a:gd name="connsiteX3" fmla="*/ 7615 w 3562205"/>
              <a:gd name="connsiteY3" fmla="*/ 2467637 h 2468880"/>
              <a:gd name="connsiteX4" fmla="*/ 265299 w 3562205"/>
              <a:gd name="connsiteY4" fmla="*/ 1234440 h 2468880"/>
              <a:gd name="connsiteX5" fmla="*/ 0 w 3562205"/>
              <a:gd name="connsiteY5" fmla="*/ 1406 h 2468880"/>
              <a:gd name="connsiteX0" fmla="*/ 0 w 3562205"/>
              <a:gd name="connsiteY0" fmla="*/ 1406 h 2469477"/>
              <a:gd name="connsiteX1" fmla="*/ 3562205 w 3562205"/>
              <a:gd name="connsiteY1" fmla="*/ 0 h 2469477"/>
              <a:gd name="connsiteX2" fmla="*/ 3562205 w 3562205"/>
              <a:gd name="connsiteY2" fmla="*/ 2468880 h 2469477"/>
              <a:gd name="connsiteX3" fmla="*/ 1247 w 3562205"/>
              <a:gd name="connsiteY3" fmla="*/ 2469477 h 2469477"/>
              <a:gd name="connsiteX4" fmla="*/ 265299 w 3562205"/>
              <a:gd name="connsiteY4" fmla="*/ 1234440 h 2469477"/>
              <a:gd name="connsiteX5" fmla="*/ 0 w 3562205"/>
              <a:gd name="connsiteY5" fmla="*/ 1406 h 246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2205" h="2469477">
                <a:moveTo>
                  <a:pt x="0" y="1406"/>
                </a:moveTo>
                <a:lnTo>
                  <a:pt x="3562205" y="0"/>
                </a:lnTo>
                <a:lnTo>
                  <a:pt x="3562205" y="2468880"/>
                </a:lnTo>
                <a:lnTo>
                  <a:pt x="1247" y="2469477"/>
                </a:lnTo>
                <a:lnTo>
                  <a:pt x="265299" y="1234440"/>
                </a:lnTo>
                <a:lnTo>
                  <a:pt x="0" y="1406"/>
                </a:lnTo>
                <a:close/>
              </a:path>
            </a:pathLst>
          </a:custGeom>
          <a:solidFill>
            <a:srgbClr val="0B8172">
              <a:alpha val="80000"/>
            </a:srgbClr>
          </a:solidFill>
          <a:ln w="10795" cap="flat" cmpd="sng" algn="ctr">
            <a:noFill/>
            <a:prstDash val="solid"/>
          </a:ln>
          <a:effectLst/>
        </p:spPr>
        <p:txBody>
          <a:bodyPr lIns="380467" tIns="142676" rIns="0" bIns="142676" rtlCol="0" anchor="t"/>
          <a:lstStyle/>
          <a:p>
            <a:pPr marL="0" marR="0" lvl="0" indent="0" algn="l" defTabSz="951156" rtl="0" eaLnBrk="1" fontAlgn="auto" latinLnBrk="0" hangingPunct="1">
              <a:lnSpc>
                <a:spcPct val="90000"/>
              </a:lnSpc>
              <a:spcBef>
                <a:spcPts val="0"/>
              </a:spcBef>
              <a:spcAft>
                <a:spcPts val="1248"/>
              </a:spcAft>
              <a:buClr>
                <a:srgbClr val="002050"/>
              </a:buClr>
              <a:buSzPct val="100000"/>
              <a:buFontTx/>
              <a:buNone/>
              <a:tabLst/>
              <a:defRPr/>
            </a:pPr>
            <a:r>
              <a:rPr kumimoji="0" lang="en-US" sz="2040" b="1"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Key benefits</a:t>
            </a:r>
          </a:p>
          <a:p>
            <a:pPr marL="180719" marR="0" lvl="0" indent="-180719" algn="l" defTabSz="951156" rtl="0" eaLnBrk="1" fontAlgn="auto" latinLnBrk="0" hangingPunct="1">
              <a:lnSpc>
                <a:spcPct val="100000"/>
              </a:lnSpc>
              <a:spcBef>
                <a:spcPts val="0"/>
              </a:spcBef>
              <a:spcAft>
                <a:spcPts val="1224"/>
              </a:spcAft>
              <a:buClr>
                <a:srgbClr val="FFFFFF"/>
              </a:buClr>
              <a:buSzPct val="100000"/>
              <a:buFont typeface="Arial" panose="020B0604020202020204" pitchFamily="34" charset="0"/>
              <a:buChar char="•"/>
              <a:tabLst/>
              <a:defRPr/>
            </a:pPr>
            <a:r>
              <a:rPr kumimoji="0" lang="en-US" sz="1326"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DocumentDB can scale elastically without operational overhead of MongoDB</a:t>
            </a:r>
          </a:p>
          <a:p>
            <a:pPr marL="180719" marR="0" lvl="0" indent="-180719" algn="l" defTabSz="951156" rtl="0" eaLnBrk="1" fontAlgn="auto" latinLnBrk="0" hangingPunct="1">
              <a:lnSpc>
                <a:spcPct val="100000"/>
              </a:lnSpc>
              <a:spcBef>
                <a:spcPts val="0"/>
              </a:spcBef>
              <a:spcAft>
                <a:spcPts val="1224"/>
              </a:spcAft>
              <a:buClr>
                <a:srgbClr val="FFFFFF"/>
              </a:buClr>
              <a:buSzPct val="100000"/>
              <a:buFont typeface="Arial" panose="020B0604020202020204" pitchFamily="34" charset="0"/>
              <a:buChar char="•"/>
              <a:tabLst/>
              <a:defRPr/>
            </a:pPr>
            <a:r>
              <a:rPr kumimoji="0" lang="en-US" sz="1326"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Perform fast queries over events to deliver safety, diagnostic, and remote services to Toyota customers</a:t>
            </a:r>
          </a:p>
        </p:txBody>
      </p:sp>
      <p:sp>
        <p:nvSpPr>
          <p:cNvPr id="2" name="Rectangle 1"/>
          <p:cNvSpPr/>
          <p:nvPr/>
        </p:nvSpPr>
        <p:spPr>
          <a:xfrm>
            <a:off x="268269" y="2700004"/>
            <a:ext cx="2675051" cy="2913287"/>
          </a:xfrm>
          <a:prstGeom prst="rect">
            <a:avLst/>
          </a:prstGeom>
        </p:spPr>
        <p:txBody>
          <a:bodyPr wrap="square">
            <a:spAutoFit/>
          </a:bodyPr>
          <a:lstStyle/>
          <a:p>
            <a:pPr marL="0" marR="0" lvl="0" indent="0" algn="l" defTabSz="951156" rtl="0" eaLnBrk="1" fontAlgn="auto" latinLnBrk="0" hangingPunct="1">
              <a:lnSpc>
                <a:spcPct val="90000"/>
              </a:lnSpc>
              <a:spcBef>
                <a:spcPts val="0"/>
              </a:spcBef>
              <a:spcAft>
                <a:spcPts val="1248"/>
              </a:spcAft>
              <a:buClr>
                <a:srgbClr val="002050"/>
              </a:buClr>
              <a:buSzPct val="100000"/>
              <a:buFontTx/>
              <a:buNone/>
              <a:tabLst/>
              <a:defRPr/>
            </a:pPr>
            <a:r>
              <a:rPr kumimoji="0" lang="en-US" sz="2040" b="1" i="0" u="none" strike="noStrike" kern="0" cap="none" spc="0" normalizeH="0" baseline="0" noProof="0" dirty="0">
                <a:ln>
                  <a:noFill/>
                </a:ln>
                <a:solidFill>
                  <a:srgbClr val="FFFFFF"/>
                </a:solidFill>
                <a:effectLst/>
                <a:uLnTx/>
                <a:uFillTx/>
                <a:latin typeface="Segoe UI Semilight" panose="020B0402040204020203" pitchFamily="34" charset="0"/>
                <a:ea typeface="Segoe UI" panose="020B0502040204020203" pitchFamily="34" charset="0"/>
                <a:cs typeface="Segoe UI Semilight" panose="020B0402040204020203" pitchFamily="34" charset="0"/>
              </a:rPr>
              <a:t>Business need</a:t>
            </a:r>
          </a:p>
          <a:p>
            <a:pPr marL="180719" marR="0" lvl="0" indent="-180719" algn="l" defTabSz="951156" rtl="0" eaLnBrk="1" fontAlgn="auto" latinLnBrk="0" hangingPunct="1">
              <a:lnSpc>
                <a:spcPct val="100000"/>
              </a:lnSpc>
              <a:spcBef>
                <a:spcPts val="0"/>
              </a:spcBef>
              <a:spcAft>
                <a:spcPts val="1224"/>
              </a:spcAft>
              <a:buClr>
                <a:srgbClr val="FFFFFF"/>
              </a:buClr>
              <a:buSzPct val="100000"/>
              <a:buFont typeface="Arial" panose="020B0604020202020204" pitchFamily="34" charset="0"/>
              <a:buChar char="•"/>
              <a:tabLst/>
              <a:defRPr/>
            </a:pPr>
            <a:r>
              <a:rPr kumimoji="0" lang="en-US" sz="1326"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Need to ingest massive volumes of diagnostic data from vehicles and take real-time actions as part of connected car platform</a:t>
            </a:r>
          </a:p>
          <a:p>
            <a:pPr marL="180719" marR="0" lvl="0" indent="-180719" algn="l" defTabSz="951156" rtl="0" eaLnBrk="1" fontAlgn="auto" latinLnBrk="0" hangingPunct="1">
              <a:lnSpc>
                <a:spcPct val="100000"/>
              </a:lnSpc>
              <a:spcBef>
                <a:spcPts val="0"/>
              </a:spcBef>
              <a:spcAft>
                <a:spcPts val="1224"/>
              </a:spcAft>
              <a:buClr>
                <a:srgbClr val="FFFFFF"/>
              </a:buClr>
              <a:buSzPct val="100000"/>
              <a:buFont typeface="Arial" panose="020B0604020202020204" pitchFamily="34" charset="0"/>
              <a:buChar char="•"/>
              <a:tabLst/>
              <a:defRPr/>
            </a:pPr>
            <a:r>
              <a:rPr kumimoji="0" lang="en-US" sz="1326"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Management and operations of database infrastructure to handle exponential growth of data</a:t>
            </a:r>
          </a:p>
          <a:p>
            <a:pPr marL="0" marR="0" lvl="0" indent="0" algn="l" defTabSz="951156" rtl="0" eaLnBrk="1" fontAlgn="auto" latinLnBrk="0" hangingPunct="1">
              <a:lnSpc>
                <a:spcPct val="90000"/>
              </a:lnSpc>
              <a:spcBef>
                <a:spcPts val="0"/>
              </a:spcBef>
              <a:spcAft>
                <a:spcPts val="1248"/>
              </a:spcAft>
              <a:buClr>
                <a:srgbClr val="002050"/>
              </a:buClr>
              <a:buSzPct val="100000"/>
              <a:buFontTx/>
              <a:buNone/>
              <a:tabLst/>
              <a:defRPr/>
            </a:pPr>
            <a:endParaRPr kumimoji="0" lang="en-US" sz="1326"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6" name="Rectangle 55"/>
          <p:cNvSpPr/>
          <p:nvPr/>
        </p:nvSpPr>
        <p:spPr>
          <a:xfrm rot="10800000">
            <a:off x="882" y="-109626"/>
            <a:ext cx="12434711" cy="1232460"/>
          </a:xfrm>
          <a:prstGeom prst="rect">
            <a:avLst/>
          </a:prstGeom>
          <a:gradFill>
            <a:gsLst>
              <a:gs pos="0">
                <a:schemeClr val="tx1">
                  <a:alpha val="10000"/>
                  <a:lumMod val="46000"/>
                  <a:lumOff val="54000"/>
                </a:schemeClr>
              </a:gs>
              <a:gs pos="100000">
                <a:schemeClr val="tx1">
                  <a:lumMod val="75000"/>
                  <a:lumOff val="25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 name="Rectangle 9"/>
          <p:cNvSpPr/>
          <p:nvPr/>
        </p:nvSpPr>
        <p:spPr>
          <a:xfrm>
            <a:off x="880" y="281210"/>
            <a:ext cx="8816056" cy="954107"/>
          </a:xfrm>
          <a:prstGeom prst="rect">
            <a:avLst/>
          </a:prstGeom>
          <a:solidFill>
            <a:srgbClr val="A6BB38">
              <a:alpha val="80000"/>
            </a:srgbClr>
          </a:solid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Toyota drives connected car push forward with:</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Azure Cosmos DB and Apache Storm on HDInsight</a:t>
            </a:r>
          </a:p>
        </p:txBody>
      </p:sp>
      <p:pic>
        <p:nvPicPr>
          <p:cNvPr id="45" name="Picture 8" descr="Image result for toyota logo 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327163" y="35578"/>
            <a:ext cx="2165205" cy="1817475"/>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p:cNvCxnSpPr>
            <a:cxnSpLocks/>
          </p:cNvCxnSpPr>
          <p:nvPr/>
        </p:nvCxnSpPr>
        <p:spPr>
          <a:xfrm>
            <a:off x="9795104" y="3813345"/>
            <a:ext cx="4333" cy="468649"/>
          </a:xfrm>
          <a:prstGeom prst="straightConnector1">
            <a:avLst/>
          </a:prstGeom>
          <a:ln w="9525">
            <a:solidFill>
              <a:schemeClr val="bg1">
                <a:lumMod val="9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5"/>
          <a:stretch>
            <a:fillRect/>
          </a:stretch>
        </p:blipFill>
        <p:spPr>
          <a:xfrm>
            <a:off x="7310911" y="1955883"/>
            <a:ext cx="4483330" cy="4413477"/>
          </a:xfrm>
          <a:prstGeom prst="rect">
            <a:avLst/>
          </a:prstGeom>
        </p:spPr>
      </p:pic>
    </p:spTree>
    <p:extLst>
      <p:ext uri="{BB962C8B-B14F-4D97-AF65-F5344CB8AC3E}">
        <p14:creationId xmlns:p14="http://schemas.microsoft.com/office/powerpoint/2010/main" val="207767581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39862"/>
            <a:ext cx="11048935" cy="1828786"/>
          </a:xfrm>
        </p:spPr>
        <p:txBody>
          <a:bodyPr/>
          <a:lstStyle/>
          <a:p>
            <a:r>
              <a:rPr lang="en-US" dirty="0"/>
              <a:t>Building massively scalable IoT data pipelines with Azure Cosmos DB</a:t>
            </a:r>
            <a:br>
              <a:rPr lang="en-US" dirty="0"/>
            </a:br>
            <a:r>
              <a:rPr lang="en-US" sz="2800" dirty="0"/>
              <a:t>(ft. Toyota Service Connect)</a:t>
            </a:r>
          </a:p>
        </p:txBody>
      </p:sp>
      <p:sp>
        <p:nvSpPr>
          <p:cNvPr id="5" name="Text Placeholder 4"/>
          <p:cNvSpPr>
            <a:spLocks noGrp="1"/>
          </p:cNvSpPr>
          <p:nvPr>
            <p:ph type="body" sz="quarter" idx="12"/>
          </p:nvPr>
        </p:nvSpPr>
        <p:spPr/>
        <p:txBody>
          <a:bodyPr/>
          <a:lstStyle/>
          <a:p>
            <a:r>
              <a:rPr lang="en-US" dirty="0"/>
              <a:t>Azure Cosmos DB team</a:t>
            </a:r>
          </a:p>
        </p:txBody>
      </p:sp>
      <p:sp>
        <p:nvSpPr>
          <p:cNvPr id="6" name="Text Placeholder 5"/>
          <p:cNvSpPr>
            <a:spLocks noGrp="1"/>
          </p:cNvSpPr>
          <p:nvPr>
            <p:ph type="body" sz="quarter" idx="13"/>
          </p:nvPr>
        </p:nvSpPr>
        <p:spPr/>
        <p:txBody>
          <a:bodyPr/>
          <a:lstStyle/>
          <a:p>
            <a:r>
              <a:rPr lang="en-US" dirty="0"/>
              <a:t>TECH-DP305</a:t>
            </a:r>
          </a:p>
        </p:txBody>
      </p:sp>
      <p:sp>
        <p:nvSpPr>
          <p:cNvPr id="7" name="Text Placeholder 6"/>
          <p:cNvSpPr>
            <a:spLocks noGrp="1"/>
          </p:cNvSpPr>
          <p:nvPr>
            <p:ph type="body" sz="quarter" idx="14"/>
          </p:nvPr>
        </p:nvSpPr>
        <p:spPr/>
        <p:txBody>
          <a:bodyPr/>
          <a:lstStyle/>
          <a:p>
            <a:r>
              <a:rPr lang="en-US" dirty="0"/>
              <a:t>#TECH-DP305</a:t>
            </a:r>
          </a:p>
        </p:txBody>
      </p:sp>
    </p:spTree>
    <p:extLst>
      <p:ext uri="{BB962C8B-B14F-4D97-AF65-F5344CB8AC3E}">
        <p14:creationId xmlns:p14="http://schemas.microsoft.com/office/powerpoint/2010/main" val="378864769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67174" y="169148"/>
            <a:ext cx="11896186" cy="91813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88" dirty="0">
                <a:solidFill>
                  <a:schemeClr val="tx1"/>
                </a:solidFill>
                <a:latin typeface="Segoe UI Light" panose="020B0502040204020203" pitchFamily="34" charset="0"/>
                <a:cs typeface="Segoe UI Light" panose="020B0502040204020203" pitchFamily="34" charset="0"/>
              </a:rPr>
              <a:t>Real-Time Data Pipeline and Internet of Things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685" y="3482064"/>
            <a:ext cx="713561" cy="71356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137" y="4692802"/>
            <a:ext cx="713561" cy="713560"/>
          </a:xfrm>
          <a:prstGeom prst="rect">
            <a:avLst/>
          </a:prstGeom>
        </p:spPr>
      </p:pic>
      <p:cxnSp>
        <p:nvCxnSpPr>
          <p:cNvPr id="17" name="Straight Arrow Connector 16"/>
          <p:cNvCxnSpPr/>
          <p:nvPr/>
        </p:nvCxnSpPr>
        <p:spPr>
          <a:xfrm>
            <a:off x="4487770" y="3801399"/>
            <a:ext cx="782663" cy="443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cxnSpLocks/>
          </p:cNvCxnSpPr>
          <p:nvPr/>
        </p:nvCxnSpPr>
        <p:spPr>
          <a:xfrm>
            <a:off x="6342076" y="3796962"/>
            <a:ext cx="99701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p:cNvSpPr txBox="1"/>
          <p:nvPr/>
        </p:nvSpPr>
        <p:spPr>
          <a:xfrm>
            <a:off x="3526658" y="3110901"/>
            <a:ext cx="1112226" cy="270284"/>
          </a:xfrm>
          <a:prstGeom prst="rect">
            <a:avLst/>
          </a:prstGeom>
          <a:noFill/>
        </p:spPr>
        <p:txBody>
          <a:bodyPr wrap="square" rtlCol="0">
            <a:spAutoFit/>
          </a:bodyPr>
          <a:lstStyle/>
          <a:p>
            <a:pPr algn="ctr"/>
            <a:r>
              <a:rPr lang="en-US" sz="1122" dirty="0">
                <a:latin typeface="Segoe UI Light" panose="020B0502040204020203" pitchFamily="34" charset="0"/>
                <a:cs typeface="Segoe UI Light" panose="020B0502040204020203" pitchFamily="34" charset="0"/>
              </a:rPr>
              <a:t>Azure IoT Hub</a:t>
            </a:r>
          </a:p>
        </p:txBody>
      </p:sp>
      <p:sp>
        <p:nvSpPr>
          <p:cNvPr id="69" name="TextBox 68"/>
          <p:cNvSpPr txBox="1"/>
          <p:nvPr/>
        </p:nvSpPr>
        <p:spPr>
          <a:xfrm>
            <a:off x="5033866" y="2934788"/>
            <a:ext cx="1494511" cy="446397"/>
          </a:xfrm>
          <a:prstGeom prst="rect">
            <a:avLst/>
          </a:prstGeom>
          <a:noFill/>
        </p:spPr>
        <p:txBody>
          <a:bodyPr wrap="square" rtlCol="0">
            <a:spAutoFit/>
          </a:bodyPr>
          <a:lstStyle/>
          <a:p>
            <a:pPr algn="ctr"/>
            <a:r>
              <a:rPr lang="en-US" sz="1122" dirty="0">
                <a:latin typeface="Segoe UI Light" panose="020B0502040204020203" pitchFamily="34" charset="0"/>
                <a:cs typeface="Segoe UI Light" panose="020B0502040204020203" pitchFamily="34" charset="0"/>
              </a:rPr>
              <a:t>Apache Storm on</a:t>
            </a:r>
          </a:p>
          <a:p>
            <a:pPr algn="ctr"/>
            <a:r>
              <a:rPr lang="en-US" sz="1122" dirty="0">
                <a:latin typeface="Segoe UI Light" panose="020B0502040204020203" pitchFamily="34" charset="0"/>
                <a:cs typeface="Segoe UI Light" panose="020B0502040204020203" pitchFamily="34" charset="0"/>
              </a:rPr>
              <a:t>Azure HDInsight</a:t>
            </a:r>
          </a:p>
        </p:txBody>
      </p:sp>
      <p:sp>
        <p:nvSpPr>
          <p:cNvPr id="70" name="TextBox 69"/>
          <p:cNvSpPr txBox="1"/>
          <p:nvPr/>
        </p:nvSpPr>
        <p:spPr>
          <a:xfrm>
            <a:off x="6572142" y="2959508"/>
            <a:ext cx="2285287" cy="437684"/>
          </a:xfrm>
          <a:prstGeom prst="rect">
            <a:avLst/>
          </a:prstGeom>
          <a:noFill/>
        </p:spPr>
        <p:txBody>
          <a:bodyPr wrap="square" rtlCol="0">
            <a:spAutoFit/>
          </a:bodyPr>
          <a:lstStyle/>
          <a:p>
            <a:pPr algn="ctr"/>
            <a:r>
              <a:rPr lang="en-US" sz="1122" b="1" dirty="0">
                <a:latin typeface="Segoe UI Light" panose="020B0502040204020203" pitchFamily="34" charset="0"/>
                <a:cs typeface="Segoe UI Light" panose="020B0502040204020203" pitchFamily="34" charset="0"/>
              </a:rPr>
              <a:t>Azure Cosmos DB </a:t>
            </a:r>
            <a:r>
              <a:rPr lang="en-US" sz="1122" dirty="0">
                <a:latin typeface="Segoe UI Light" panose="020B0502040204020203" pitchFamily="34" charset="0"/>
                <a:cs typeface="Segoe UI Light" panose="020B0502040204020203" pitchFamily="34" charset="0"/>
              </a:rPr>
              <a:t>(</a:t>
            </a:r>
            <a:r>
              <a:rPr lang="en-US" sz="1122" b="1" dirty="0">
                <a:solidFill>
                  <a:srgbClr val="FF0000"/>
                </a:solidFill>
                <a:latin typeface="Segoe UI Light" panose="020B0502040204020203" pitchFamily="34" charset="0"/>
                <a:cs typeface="Segoe UI Light" panose="020B0502040204020203" pitchFamily="34" charset="0"/>
              </a:rPr>
              <a:t>Hot</a:t>
            </a:r>
            <a:r>
              <a:rPr lang="en-US" sz="1122" dirty="0">
                <a:latin typeface="Segoe UI Light" panose="020B0502040204020203" pitchFamily="34" charset="0"/>
                <a:cs typeface="Segoe UI Light" panose="020B0502040204020203" pitchFamily="34" charset="0"/>
              </a:rPr>
              <a:t>)</a:t>
            </a:r>
          </a:p>
          <a:p>
            <a:pPr algn="ctr"/>
            <a:r>
              <a:rPr lang="en-US" sz="1122" dirty="0">
                <a:latin typeface="Segoe UI Light" panose="020B0502040204020203" pitchFamily="34" charset="0"/>
                <a:cs typeface="Segoe UI Light" panose="020B0502040204020203" pitchFamily="34" charset="0"/>
              </a:rPr>
              <a:t>(telemetry and device state)</a:t>
            </a:r>
          </a:p>
        </p:txBody>
      </p:sp>
      <p:sp>
        <p:nvSpPr>
          <p:cNvPr id="71" name="TextBox 70"/>
          <p:cNvSpPr txBox="1"/>
          <p:nvPr/>
        </p:nvSpPr>
        <p:spPr>
          <a:xfrm>
            <a:off x="6083527" y="3488089"/>
            <a:ext cx="1414856" cy="265009"/>
          </a:xfrm>
          <a:prstGeom prst="rect">
            <a:avLst/>
          </a:prstGeom>
          <a:noFill/>
        </p:spPr>
        <p:txBody>
          <a:bodyPr wrap="square" rtlCol="0">
            <a:spAutoFit/>
          </a:bodyPr>
          <a:lstStyle/>
          <a:p>
            <a:pPr algn="ctr"/>
            <a:r>
              <a:rPr lang="en-US" sz="1122" dirty="0">
                <a:latin typeface="Segoe UI Light" panose="020B0502040204020203" pitchFamily="34" charset="0"/>
                <a:cs typeface="Segoe UI Light" panose="020B0502040204020203" pitchFamily="34" charset="0"/>
              </a:rPr>
              <a:t>high-fidelity events</a:t>
            </a:r>
          </a:p>
        </p:txBody>
      </p:sp>
      <p:sp>
        <p:nvSpPr>
          <p:cNvPr id="73" name="TextBox 72"/>
          <p:cNvSpPr txBox="1"/>
          <p:nvPr/>
        </p:nvSpPr>
        <p:spPr>
          <a:xfrm>
            <a:off x="6864969" y="5530443"/>
            <a:ext cx="1822121" cy="437684"/>
          </a:xfrm>
          <a:prstGeom prst="rect">
            <a:avLst/>
          </a:prstGeom>
          <a:noFill/>
        </p:spPr>
        <p:txBody>
          <a:bodyPr wrap="square" rtlCol="0">
            <a:spAutoFit/>
          </a:bodyPr>
          <a:lstStyle/>
          <a:p>
            <a:pPr algn="ctr"/>
            <a:r>
              <a:rPr lang="en-US" sz="1122" dirty="0">
                <a:latin typeface="Segoe UI Light" panose="020B0502040204020203" pitchFamily="34" charset="0"/>
                <a:cs typeface="Segoe UI Light" panose="020B0502040204020203" pitchFamily="34" charset="0"/>
              </a:rPr>
              <a:t>Azure Web Jobs</a:t>
            </a:r>
          </a:p>
          <a:p>
            <a:pPr algn="ctr"/>
            <a:r>
              <a:rPr lang="en-US" sz="1122" dirty="0">
                <a:latin typeface="Segoe UI Light" panose="020B0502040204020203" pitchFamily="34" charset="0"/>
                <a:cs typeface="Segoe UI Light" panose="020B0502040204020203" pitchFamily="34" charset="0"/>
              </a:rPr>
              <a:t>(Change feed processor)</a:t>
            </a:r>
          </a:p>
        </p:txBody>
      </p:sp>
      <p:sp>
        <p:nvSpPr>
          <p:cNvPr id="74" name="TextBox 73"/>
          <p:cNvSpPr txBox="1"/>
          <p:nvPr/>
        </p:nvSpPr>
        <p:spPr>
          <a:xfrm>
            <a:off x="4944345" y="5546759"/>
            <a:ext cx="1434094" cy="265009"/>
          </a:xfrm>
          <a:prstGeom prst="rect">
            <a:avLst/>
          </a:prstGeom>
          <a:noFill/>
        </p:spPr>
        <p:txBody>
          <a:bodyPr wrap="square" rtlCol="0">
            <a:spAutoFit/>
          </a:bodyPr>
          <a:lstStyle/>
          <a:p>
            <a:pPr algn="ctr"/>
            <a:r>
              <a:rPr lang="en-US" sz="1122" dirty="0">
                <a:latin typeface="Segoe UI Light" panose="020B0502040204020203" pitchFamily="34" charset="0"/>
                <a:cs typeface="Segoe UI Light" panose="020B0502040204020203" pitchFamily="34" charset="0"/>
              </a:rPr>
              <a:t>Azure Logic Apps</a:t>
            </a:r>
          </a:p>
        </p:txBody>
      </p:sp>
      <p:sp>
        <p:nvSpPr>
          <p:cNvPr id="84" name="TextBox 83"/>
          <p:cNvSpPr txBox="1"/>
          <p:nvPr/>
        </p:nvSpPr>
        <p:spPr>
          <a:xfrm>
            <a:off x="6737009" y="4292815"/>
            <a:ext cx="979338" cy="270284"/>
          </a:xfrm>
          <a:prstGeom prst="rect">
            <a:avLst/>
          </a:prstGeom>
          <a:noFill/>
        </p:spPr>
        <p:txBody>
          <a:bodyPr wrap="square" rtlCol="0">
            <a:spAutoFit/>
          </a:bodyPr>
          <a:lstStyle/>
          <a:p>
            <a:pPr algn="ctr"/>
            <a:r>
              <a:rPr lang="en-US" sz="1122" dirty="0">
                <a:latin typeface="Segoe UI Light" panose="020B0502040204020203" pitchFamily="34" charset="0"/>
                <a:cs typeface="Segoe UI Light" panose="020B0502040204020203" pitchFamily="34" charset="0"/>
              </a:rPr>
              <a:t>latest state</a:t>
            </a:r>
          </a:p>
        </p:txBody>
      </p:sp>
      <p:grpSp>
        <p:nvGrpSpPr>
          <p:cNvPr id="103" name="Group 102"/>
          <p:cNvGrpSpPr/>
          <p:nvPr/>
        </p:nvGrpSpPr>
        <p:grpSpPr>
          <a:xfrm>
            <a:off x="2175215" y="3568839"/>
            <a:ext cx="585341" cy="699175"/>
            <a:chOff x="8400574" y="1622089"/>
            <a:chExt cx="640080" cy="764559"/>
          </a:xfrm>
        </p:grpSpPr>
        <p:pic>
          <p:nvPicPr>
            <p:cNvPr id="104" name="Picture 103"/>
            <p:cNvPicPr>
              <a:picLocks noChangeAspect="1"/>
            </p:cNvPicPr>
            <p:nvPr/>
          </p:nvPicPr>
          <p:blipFill>
            <a:blip r:embed="rId5"/>
            <a:stretch>
              <a:fillRect/>
            </a:stretch>
          </p:blipFill>
          <p:spPr>
            <a:xfrm>
              <a:off x="8400574" y="1973262"/>
              <a:ext cx="640080" cy="413386"/>
            </a:xfrm>
            <a:prstGeom prst="rect">
              <a:avLst/>
            </a:prstGeom>
          </p:spPr>
        </p:pic>
        <p:pic>
          <p:nvPicPr>
            <p:cNvPr id="105" name="Picture 104"/>
            <p:cNvPicPr>
              <a:picLocks noChangeAspect="1"/>
            </p:cNvPicPr>
            <p:nvPr/>
          </p:nvPicPr>
          <p:blipFill>
            <a:blip r:embed="rId6"/>
            <a:stretch>
              <a:fillRect/>
            </a:stretch>
          </p:blipFill>
          <p:spPr>
            <a:xfrm>
              <a:off x="8400574" y="1622089"/>
              <a:ext cx="640080" cy="238673"/>
            </a:xfrm>
            <a:prstGeom prst="rect">
              <a:avLst/>
            </a:prstGeom>
          </p:spPr>
        </p:pic>
      </p:grpSp>
      <p:cxnSp>
        <p:nvCxnSpPr>
          <p:cNvPr id="106" name="Straight Arrow Connector 105"/>
          <p:cNvCxnSpPr>
            <a:cxnSpLocks/>
          </p:cNvCxnSpPr>
          <p:nvPr/>
        </p:nvCxnSpPr>
        <p:spPr>
          <a:xfrm>
            <a:off x="2892031" y="3833955"/>
            <a:ext cx="63023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7" name="Picture 10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9250" y="4739653"/>
            <a:ext cx="713561" cy="713560"/>
          </a:xfrm>
          <a:prstGeom prst="rect">
            <a:avLst/>
          </a:prstGeom>
        </p:spPr>
      </p:pic>
      <p:cxnSp>
        <p:nvCxnSpPr>
          <p:cNvPr id="5" name="Straight Arrow Connector 4"/>
          <p:cNvCxnSpPr>
            <a:cxnSpLocks/>
          </p:cNvCxnSpPr>
          <p:nvPr/>
        </p:nvCxnSpPr>
        <p:spPr>
          <a:xfrm flipH="1">
            <a:off x="7772739" y="4160398"/>
            <a:ext cx="8937" cy="46220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p:cNvCxnSpPr>
            <a:cxnSpLocks/>
          </p:cNvCxnSpPr>
          <p:nvPr/>
        </p:nvCxnSpPr>
        <p:spPr>
          <a:xfrm flipH="1">
            <a:off x="6209268" y="5051625"/>
            <a:ext cx="105500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a:cxnSpLocks/>
            <a:stCxn id="13" idx="1"/>
            <a:endCxn id="2" idx="2"/>
          </p:cNvCxnSpPr>
          <p:nvPr/>
        </p:nvCxnSpPr>
        <p:spPr>
          <a:xfrm rot="10800000">
            <a:off x="4023467" y="4195627"/>
            <a:ext cx="1309671" cy="85395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a:cxnSpLocks/>
          </p:cNvCxnSpPr>
          <p:nvPr/>
        </p:nvCxnSpPr>
        <p:spPr>
          <a:xfrm flipV="1">
            <a:off x="6425303" y="2609159"/>
            <a:ext cx="349300" cy="23393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9653" y="3438546"/>
            <a:ext cx="713561" cy="713560"/>
          </a:xfrm>
          <a:prstGeom prst="rect">
            <a:avLst/>
          </a:prstGeom>
        </p:spPr>
      </p:pic>
      <p:grpSp>
        <p:nvGrpSpPr>
          <p:cNvPr id="40" name="Group 39"/>
          <p:cNvGrpSpPr/>
          <p:nvPr/>
        </p:nvGrpSpPr>
        <p:grpSpPr>
          <a:xfrm>
            <a:off x="6583993" y="1668482"/>
            <a:ext cx="2680663" cy="824963"/>
            <a:chOff x="6221200" y="1407235"/>
            <a:chExt cx="2680663" cy="824963"/>
          </a:xfrm>
        </p:grpSpPr>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9651" y="1774998"/>
              <a:ext cx="457201" cy="457200"/>
            </a:xfrm>
            <a:prstGeom prst="rect">
              <a:avLst/>
            </a:prstGeom>
          </p:spPr>
        </p:pic>
        <p:sp>
          <p:nvSpPr>
            <p:cNvPr id="85" name="TextBox 84"/>
            <p:cNvSpPr txBox="1"/>
            <p:nvPr/>
          </p:nvSpPr>
          <p:spPr>
            <a:xfrm>
              <a:off x="6221200" y="1407235"/>
              <a:ext cx="2680663" cy="265009"/>
            </a:xfrm>
            <a:prstGeom prst="rect">
              <a:avLst/>
            </a:prstGeom>
            <a:noFill/>
          </p:spPr>
          <p:txBody>
            <a:bodyPr wrap="square" rtlCol="0">
              <a:spAutoFit/>
            </a:bodyPr>
            <a:lstStyle/>
            <a:p>
              <a:pPr algn="ctr"/>
              <a:r>
                <a:rPr lang="en-US" sz="1122" dirty="0">
                  <a:latin typeface="Segoe UI Light" panose="020B0502040204020203" pitchFamily="34" charset="0"/>
                  <a:cs typeface="Segoe UI Light" panose="020B0502040204020203" pitchFamily="34" charset="0"/>
                </a:rPr>
                <a:t>Aggregated + Archived Events (</a:t>
              </a:r>
              <a:r>
                <a:rPr lang="en-US" sz="1122" b="1" dirty="0">
                  <a:solidFill>
                    <a:schemeClr val="tx2"/>
                  </a:solidFill>
                  <a:latin typeface="Segoe UI Light" panose="020B0502040204020203" pitchFamily="34" charset="0"/>
                  <a:cs typeface="Segoe UI Light" panose="020B0502040204020203" pitchFamily="34" charset="0"/>
                </a:rPr>
                <a:t>Cold</a:t>
              </a:r>
              <a:r>
                <a:rPr lang="en-US" sz="1122" dirty="0">
                  <a:latin typeface="Segoe UI Light" panose="020B0502040204020203" pitchFamily="34" charset="0"/>
                  <a:cs typeface="Segoe UI Light" panose="020B0502040204020203" pitchFamily="34" charset="0"/>
                </a:rPr>
                <a:t>)</a:t>
              </a:r>
            </a:p>
          </p:txBody>
        </p:sp>
        <p:pic>
          <p:nvPicPr>
            <p:cNvPr id="35" name="Picture 2" descr="Image result for azure data lake store logo">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0165" y="176410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11"/>
            <a:stretch>
              <a:fillRect/>
            </a:stretch>
          </p:blipFill>
          <p:spPr>
            <a:xfrm>
              <a:off x="7233305" y="1755260"/>
              <a:ext cx="471590" cy="457200"/>
            </a:xfrm>
            <a:prstGeom prst="rect">
              <a:avLst/>
            </a:prstGeom>
            <a:solidFill>
              <a:srgbClr val="0079D6"/>
            </a:solidFill>
          </p:spPr>
        </p:pic>
      </p:grpSp>
      <p:sp>
        <p:nvSpPr>
          <p:cNvPr id="55" name="TextBox 54"/>
          <p:cNvSpPr txBox="1"/>
          <p:nvPr/>
        </p:nvSpPr>
        <p:spPr>
          <a:xfrm rot="19425395">
            <a:off x="5818459" y="2386445"/>
            <a:ext cx="1194247" cy="265009"/>
          </a:xfrm>
          <a:prstGeom prst="rect">
            <a:avLst/>
          </a:prstGeom>
          <a:noFill/>
        </p:spPr>
        <p:txBody>
          <a:bodyPr wrap="square" rtlCol="0">
            <a:spAutoFit/>
          </a:bodyPr>
          <a:lstStyle/>
          <a:p>
            <a:pPr algn="ctr"/>
            <a:r>
              <a:rPr lang="en-US" sz="1122" dirty="0">
                <a:latin typeface="Segoe UI Light" panose="020B0502040204020203" pitchFamily="34" charset="0"/>
                <a:cs typeface="Segoe UI Light" panose="020B0502040204020203" pitchFamily="34" charset="0"/>
              </a:rPr>
              <a:t>pre-aggregates</a:t>
            </a:r>
          </a:p>
        </p:txBody>
      </p:sp>
      <p:pic>
        <p:nvPicPr>
          <p:cNvPr id="56" name="Picture 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81445" y="3388785"/>
            <a:ext cx="780290" cy="780290"/>
          </a:xfrm>
          <a:prstGeom prst="rect">
            <a:avLst/>
          </a:prstGeom>
        </p:spPr>
      </p:pic>
      <p:cxnSp>
        <p:nvCxnSpPr>
          <p:cNvPr id="57" name="Straight Arrow Connector 56"/>
          <p:cNvCxnSpPr/>
          <p:nvPr/>
        </p:nvCxnSpPr>
        <p:spPr>
          <a:xfrm>
            <a:off x="8224264" y="3799180"/>
            <a:ext cx="782663" cy="443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TextBox 57"/>
          <p:cNvSpPr txBox="1"/>
          <p:nvPr/>
        </p:nvSpPr>
        <p:spPr>
          <a:xfrm>
            <a:off x="9281921" y="4201332"/>
            <a:ext cx="979338" cy="270284"/>
          </a:xfrm>
          <a:prstGeom prst="rect">
            <a:avLst/>
          </a:prstGeom>
          <a:noFill/>
        </p:spPr>
        <p:txBody>
          <a:bodyPr wrap="square" rtlCol="0">
            <a:spAutoFit/>
          </a:bodyPr>
          <a:lstStyle/>
          <a:p>
            <a:pPr algn="ctr"/>
            <a:r>
              <a:rPr lang="en-US" sz="1122" dirty="0" err="1">
                <a:latin typeface="Segoe UI Light" panose="020B0502040204020203" pitchFamily="34" charset="0"/>
                <a:cs typeface="Segoe UI Light" panose="020B0502040204020203" pitchFamily="34" charset="0"/>
              </a:rPr>
              <a:t>PowerBI</a:t>
            </a:r>
            <a:endParaRPr lang="en-US" sz="1122" dirty="0">
              <a:latin typeface="Segoe UI Light" panose="020B0502040204020203" pitchFamily="34" charset="0"/>
              <a:cs typeface="Segoe UI Light" panose="020B0502040204020203" pitchFamily="34" charset="0"/>
            </a:endParaRPr>
          </a:p>
        </p:txBody>
      </p:sp>
      <p:cxnSp>
        <p:nvCxnSpPr>
          <p:cNvPr id="59" name="Straight Arrow Connector 58"/>
          <p:cNvCxnSpPr>
            <a:cxnSpLocks/>
          </p:cNvCxnSpPr>
          <p:nvPr/>
        </p:nvCxnSpPr>
        <p:spPr>
          <a:xfrm>
            <a:off x="8523918" y="2676323"/>
            <a:ext cx="674015" cy="54506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 name="Picture 2"/>
          <p:cNvPicPr>
            <a:picLocks noChangeAspect="1"/>
          </p:cNvPicPr>
          <p:nvPr/>
        </p:nvPicPr>
        <p:blipFill>
          <a:blip r:embed="rId13"/>
          <a:stretch>
            <a:fillRect/>
          </a:stretch>
        </p:blipFill>
        <p:spPr>
          <a:xfrm>
            <a:off x="7349066" y="3386189"/>
            <a:ext cx="823192" cy="823192"/>
          </a:xfrm>
          <a:prstGeom prst="rect">
            <a:avLst/>
          </a:prstGeom>
        </p:spPr>
      </p:pic>
    </p:spTree>
    <p:extLst>
      <p:ext uri="{BB962C8B-B14F-4D97-AF65-F5344CB8AC3E}">
        <p14:creationId xmlns:p14="http://schemas.microsoft.com/office/powerpoint/2010/main" val="269638872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152.png" descr="image152.png"/>
          <p:cNvPicPr>
            <a:picLocks noChangeAspect="1"/>
          </p:cNvPicPr>
          <p:nvPr/>
        </p:nvPicPr>
        <p:blipFill>
          <a:blip r:embed="rId3">
            <a:extLst/>
          </a:blip>
          <a:stretch>
            <a:fillRect/>
          </a:stretch>
        </p:blipFill>
        <p:spPr>
          <a:xfrm>
            <a:off x="2963501" y="5050851"/>
            <a:ext cx="845691" cy="776022"/>
          </a:xfrm>
          <a:prstGeom prst="rect">
            <a:avLst/>
          </a:prstGeom>
          <a:ln w="12700">
            <a:miter lim="400000"/>
          </a:ln>
        </p:spPr>
      </p:pic>
      <p:pic>
        <p:nvPicPr>
          <p:cNvPr id="7" name="image153.png" descr="image153.png"/>
          <p:cNvPicPr>
            <a:picLocks noChangeAspect="1"/>
          </p:cNvPicPr>
          <p:nvPr/>
        </p:nvPicPr>
        <p:blipFill>
          <a:blip r:embed="rId4">
            <a:extLst/>
          </a:blip>
          <a:stretch>
            <a:fillRect/>
          </a:stretch>
        </p:blipFill>
        <p:spPr>
          <a:xfrm>
            <a:off x="2150424" y="1741132"/>
            <a:ext cx="1030427" cy="1030427"/>
          </a:xfrm>
          <a:prstGeom prst="rect">
            <a:avLst/>
          </a:prstGeom>
          <a:ln w="12700">
            <a:miter lim="400000"/>
          </a:ln>
        </p:spPr>
      </p:pic>
      <p:pic>
        <p:nvPicPr>
          <p:cNvPr id="8" name="image154.png" descr="image154.png"/>
          <p:cNvPicPr>
            <a:picLocks noChangeAspect="1"/>
          </p:cNvPicPr>
          <p:nvPr/>
        </p:nvPicPr>
        <p:blipFill>
          <a:blip r:embed="rId5">
            <a:extLst/>
          </a:blip>
          <a:stretch>
            <a:fillRect/>
          </a:stretch>
        </p:blipFill>
        <p:spPr>
          <a:xfrm>
            <a:off x="2125809" y="3356179"/>
            <a:ext cx="713412" cy="623165"/>
          </a:xfrm>
          <a:prstGeom prst="rect">
            <a:avLst/>
          </a:prstGeom>
          <a:ln w="12700">
            <a:miter lim="400000"/>
          </a:ln>
        </p:spPr>
      </p:pic>
      <p:sp>
        <p:nvSpPr>
          <p:cNvPr id="9" name="Line"/>
          <p:cNvSpPr/>
          <p:nvPr/>
        </p:nvSpPr>
        <p:spPr>
          <a:xfrm>
            <a:off x="2839218" y="3667762"/>
            <a:ext cx="2403791" cy="3327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rgbClr val="44546A"/>
            </a:solidFill>
            <a:miter/>
            <a:tailEnd type="triangle"/>
          </a:ln>
        </p:spPr>
        <p:txBody>
          <a:bodyPr lIns="62172" rIns="62172" anchor="ctr"/>
          <a:lstStyle/>
          <a:p>
            <a:pPr defTabSz="621746" hangingPunct="0"/>
            <a:endParaRPr sz="2448" kern="0">
              <a:solidFill>
                <a:srgbClr val="000000"/>
              </a:solidFill>
              <a:latin typeface="Segoe UI"/>
              <a:cs typeface="Segoe UI"/>
              <a:sym typeface="Segoe UI"/>
            </a:endParaRPr>
          </a:p>
        </p:txBody>
      </p:sp>
      <p:sp>
        <p:nvSpPr>
          <p:cNvPr id="10" name="Line"/>
          <p:cNvSpPr/>
          <p:nvPr/>
        </p:nvSpPr>
        <p:spPr>
          <a:xfrm flipV="1">
            <a:off x="3883983" y="4430600"/>
            <a:ext cx="1196937" cy="7683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rgbClr val="44546A"/>
            </a:solidFill>
            <a:miter/>
            <a:tailEnd type="triangle"/>
          </a:ln>
        </p:spPr>
        <p:txBody>
          <a:bodyPr lIns="62172" rIns="62172" anchor="ctr"/>
          <a:lstStyle/>
          <a:p>
            <a:pPr defTabSz="621746" hangingPunct="0"/>
            <a:endParaRPr sz="2448" kern="0">
              <a:solidFill>
                <a:srgbClr val="000000"/>
              </a:solidFill>
              <a:latin typeface="Segoe UI"/>
              <a:cs typeface="Segoe UI"/>
              <a:sym typeface="Segoe UI"/>
            </a:endParaRPr>
          </a:p>
        </p:txBody>
      </p:sp>
      <p:sp>
        <p:nvSpPr>
          <p:cNvPr id="11" name="Line"/>
          <p:cNvSpPr/>
          <p:nvPr/>
        </p:nvSpPr>
        <p:spPr>
          <a:xfrm>
            <a:off x="3180849" y="2256348"/>
            <a:ext cx="2136382" cy="12182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rgbClr val="44546A"/>
            </a:solidFill>
            <a:miter/>
            <a:tailEnd type="triangle"/>
          </a:ln>
        </p:spPr>
        <p:txBody>
          <a:bodyPr lIns="62172" rIns="62172" anchor="ctr"/>
          <a:lstStyle/>
          <a:p>
            <a:pPr defTabSz="621746" hangingPunct="0"/>
            <a:endParaRPr sz="2448" kern="0">
              <a:solidFill>
                <a:srgbClr val="000000"/>
              </a:solidFill>
              <a:latin typeface="Segoe UI"/>
              <a:cs typeface="Segoe UI"/>
              <a:sym typeface="Segoe UI"/>
            </a:endParaRPr>
          </a:p>
        </p:txBody>
      </p:sp>
      <p:sp>
        <p:nvSpPr>
          <p:cNvPr id="12" name="Flight…"/>
          <p:cNvSpPr/>
          <p:nvPr/>
        </p:nvSpPr>
        <p:spPr>
          <a:xfrm>
            <a:off x="1568965" y="5260089"/>
            <a:ext cx="1472081" cy="762003"/>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 val="1"/>
            </a:ext>
          </a:extLst>
        </p:spPr>
        <p:txBody>
          <a:bodyPr wrap="none" lIns="62172" rIns="62172">
            <a:spAutoFit/>
          </a:bodyPr>
          <a:lstStyle/>
          <a:p>
            <a:pPr algn="ctr" defTabSz="621746" hangingPunct="0">
              <a:defRPr sz="1600">
                <a:latin typeface="Segoe UI Light"/>
                <a:ea typeface="Segoe UI Light"/>
                <a:cs typeface="Segoe UI Light"/>
                <a:sym typeface="Segoe UI Light"/>
              </a:defRPr>
            </a:pPr>
            <a:r>
              <a:rPr sz="2176" kern="0">
                <a:solidFill>
                  <a:srgbClr val="000000"/>
                </a:solidFill>
                <a:latin typeface="Segoe UI Light"/>
                <a:cs typeface="Segoe UI Light"/>
                <a:sym typeface="Segoe UI Light"/>
              </a:rPr>
              <a:t>Flight </a:t>
            </a:r>
          </a:p>
          <a:p>
            <a:pPr algn="ctr" defTabSz="621746" hangingPunct="0">
              <a:defRPr sz="1600">
                <a:latin typeface="Segoe UI Light"/>
                <a:ea typeface="Segoe UI Light"/>
                <a:cs typeface="Segoe UI Light"/>
                <a:sym typeface="Segoe UI Light"/>
              </a:defRPr>
            </a:pPr>
            <a:r>
              <a:rPr sz="2176" kern="0">
                <a:solidFill>
                  <a:srgbClr val="000000"/>
                </a:solidFill>
                <a:latin typeface="Segoe UI Light"/>
                <a:cs typeface="Segoe UI Light"/>
                <a:sym typeface="Segoe UI Light"/>
              </a:rPr>
              <a:t>information</a:t>
            </a:r>
          </a:p>
        </p:txBody>
      </p:sp>
      <p:sp>
        <p:nvSpPr>
          <p:cNvPr id="13" name="global safety…"/>
          <p:cNvSpPr/>
          <p:nvPr/>
        </p:nvSpPr>
        <p:spPr>
          <a:xfrm>
            <a:off x="630659" y="3277449"/>
            <a:ext cx="1598717" cy="762003"/>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 val="1"/>
            </a:ext>
          </a:extLst>
        </p:spPr>
        <p:txBody>
          <a:bodyPr wrap="none" lIns="62172" rIns="62172">
            <a:spAutoFit/>
          </a:bodyPr>
          <a:lstStyle/>
          <a:p>
            <a:pPr algn="ctr" defTabSz="621746" hangingPunct="0">
              <a:defRPr sz="1600">
                <a:latin typeface="Segoe UI Light"/>
                <a:ea typeface="Segoe UI Light"/>
                <a:cs typeface="Segoe UI Light"/>
                <a:sym typeface="Segoe UI Light"/>
              </a:defRPr>
            </a:pPr>
            <a:r>
              <a:rPr sz="2176" kern="0">
                <a:solidFill>
                  <a:srgbClr val="000000"/>
                </a:solidFill>
                <a:latin typeface="Segoe UI Light"/>
                <a:cs typeface="Segoe UI Light"/>
                <a:sym typeface="Segoe UI Light"/>
              </a:rPr>
              <a:t>global safety</a:t>
            </a:r>
          </a:p>
          <a:p>
            <a:pPr algn="ctr" defTabSz="621746" hangingPunct="0">
              <a:defRPr sz="1600">
                <a:latin typeface="Segoe UI Light"/>
                <a:ea typeface="Segoe UI Light"/>
                <a:cs typeface="Segoe UI Light"/>
                <a:sym typeface="Segoe UI Light"/>
              </a:defRPr>
            </a:pPr>
            <a:r>
              <a:rPr sz="2176" kern="0">
                <a:solidFill>
                  <a:srgbClr val="000000"/>
                </a:solidFill>
                <a:latin typeface="Segoe UI Light"/>
                <a:cs typeface="Segoe UI Light"/>
                <a:sym typeface="Segoe UI Light"/>
              </a:rPr>
              <a:t>alerts</a:t>
            </a:r>
          </a:p>
        </p:txBody>
      </p:sp>
      <p:sp>
        <p:nvSpPr>
          <p:cNvPr id="14" name="weather"/>
          <p:cNvSpPr/>
          <p:nvPr/>
        </p:nvSpPr>
        <p:spPr>
          <a:xfrm>
            <a:off x="1033202" y="2104986"/>
            <a:ext cx="1058506" cy="427168"/>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 val="1"/>
            </a:ext>
          </a:extLst>
        </p:spPr>
        <p:txBody>
          <a:bodyPr wrap="none" lIns="62172" rIns="62172">
            <a:spAutoFit/>
          </a:bodyPr>
          <a:lstStyle>
            <a:lvl1pPr algn="ctr">
              <a:defRPr sz="1600">
                <a:latin typeface="Segoe UI Light"/>
                <a:ea typeface="Segoe UI Light"/>
                <a:cs typeface="Segoe UI Light"/>
                <a:sym typeface="Segoe UI Light"/>
              </a:defRPr>
            </a:lvl1pPr>
          </a:lstStyle>
          <a:p>
            <a:pPr defTabSz="621746" hangingPunct="0"/>
            <a:r>
              <a:rPr sz="2176" kern="0">
                <a:solidFill>
                  <a:srgbClr val="000000"/>
                </a:solidFill>
              </a:rPr>
              <a:t>weather</a:t>
            </a:r>
          </a:p>
        </p:txBody>
      </p:sp>
      <p:sp>
        <p:nvSpPr>
          <p:cNvPr id="15" name="Rounded Rectangle"/>
          <p:cNvSpPr/>
          <p:nvPr/>
        </p:nvSpPr>
        <p:spPr>
          <a:xfrm>
            <a:off x="7558796" y="1114347"/>
            <a:ext cx="3817458" cy="2077744"/>
          </a:xfrm>
          <a:prstGeom prst="roundRect">
            <a:avLst>
              <a:gd name="adj" fmla="val 16667"/>
            </a:avLst>
          </a:prstGeom>
          <a:solidFill>
            <a:srgbClr val="DEEBF7"/>
          </a:solidFill>
          <a:ln>
            <a:solidFill>
              <a:srgbClr val="42719B"/>
            </a:solidFill>
            <a:miter/>
          </a:ln>
        </p:spPr>
        <p:txBody>
          <a:bodyPr lIns="62172" rIns="62172" anchor="ct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16" name="Data Science Scenarios"/>
          <p:cNvSpPr/>
          <p:nvPr/>
        </p:nvSpPr>
        <p:spPr>
          <a:xfrm>
            <a:off x="8063832" y="3218525"/>
            <a:ext cx="2807383" cy="427168"/>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 val="1"/>
            </a:ext>
          </a:extLst>
        </p:spPr>
        <p:txBody>
          <a:bodyPr wrap="none" lIns="62172" rIns="62172">
            <a:spAutoFit/>
          </a:bodyPr>
          <a:lstStyle>
            <a:lvl1pPr algn="ctr">
              <a:defRPr sz="1600">
                <a:solidFill>
                  <a:srgbClr val="FFFFFF"/>
                </a:solidFill>
                <a:latin typeface="Segoe UI Light"/>
                <a:ea typeface="Segoe UI Light"/>
                <a:cs typeface="Segoe UI Light"/>
                <a:sym typeface="Segoe UI Light"/>
              </a:defRPr>
            </a:lvl1pPr>
          </a:lstStyle>
          <a:p>
            <a:pPr defTabSz="621746" hangingPunct="0"/>
            <a:r>
              <a:rPr sz="2176" kern="0" dirty="0">
                <a:solidFill>
                  <a:schemeClr val="tx1"/>
                </a:solidFill>
              </a:rPr>
              <a:t>Data Science Scenarios</a:t>
            </a:r>
          </a:p>
        </p:txBody>
      </p:sp>
      <p:sp>
        <p:nvSpPr>
          <p:cNvPr id="17" name="Line"/>
          <p:cNvSpPr/>
          <p:nvPr/>
        </p:nvSpPr>
        <p:spPr>
          <a:xfrm flipV="1">
            <a:off x="7160036" y="2651357"/>
            <a:ext cx="1125586" cy="10838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rgbClr val="44546A"/>
            </a:solidFill>
            <a:miter/>
            <a:tailEnd type="triangle"/>
          </a:ln>
        </p:spPr>
        <p:txBody>
          <a:bodyPr lIns="62172" rIns="62172" anchor="ctr"/>
          <a:lstStyle/>
          <a:p>
            <a:pPr defTabSz="621746" hangingPunct="0"/>
            <a:endParaRPr sz="2448" kern="0">
              <a:solidFill>
                <a:srgbClr val="000000"/>
              </a:solidFill>
              <a:latin typeface="Segoe UI"/>
              <a:cs typeface="Segoe UI"/>
              <a:sym typeface="Segoe UI"/>
            </a:endParaRPr>
          </a:p>
        </p:txBody>
      </p:sp>
      <p:pic>
        <p:nvPicPr>
          <p:cNvPr id="18" name="image155.png" descr="image155.png"/>
          <p:cNvPicPr>
            <a:picLocks noChangeAspect="1"/>
          </p:cNvPicPr>
          <p:nvPr/>
        </p:nvPicPr>
        <p:blipFill>
          <a:blip r:embed="rId6">
            <a:extLst/>
          </a:blip>
          <a:stretch>
            <a:fillRect/>
          </a:stretch>
        </p:blipFill>
        <p:spPr>
          <a:xfrm>
            <a:off x="10139774" y="1668102"/>
            <a:ext cx="893114" cy="692162"/>
          </a:xfrm>
          <a:prstGeom prst="rect">
            <a:avLst/>
          </a:prstGeom>
          <a:ln w="12700">
            <a:miter lim="400000"/>
          </a:ln>
        </p:spPr>
      </p:pic>
      <p:pic>
        <p:nvPicPr>
          <p:cNvPr id="19" name="image156.png" descr="image156.png"/>
          <p:cNvPicPr>
            <a:picLocks noChangeAspect="1"/>
          </p:cNvPicPr>
          <p:nvPr/>
        </p:nvPicPr>
        <p:blipFill>
          <a:blip r:embed="rId7">
            <a:extLst/>
          </a:blip>
          <a:stretch>
            <a:fillRect/>
          </a:stretch>
        </p:blipFill>
        <p:spPr>
          <a:xfrm>
            <a:off x="7722828" y="1546703"/>
            <a:ext cx="1576085" cy="838343"/>
          </a:xfrm>
          <a:prstGeom prst="rect">
            <a:avLst/>
          </a:prstGeom>
          <a:ln w="12700">
            <a:miter lim="400000"/>
          </a:ln>
        </p:spPr>
      </p:pic>
      <p:pic>
        <p:nvPicPr>
          <p:cNvPr id="20" name="image157.png" descr="image157.png"/>
          <p:cNvPicPr>
            <a:picLocks noChangeAspect="1"/>
          </p:cNvPicPr>
          <p:nvPr/>
        </p:nvPicPr>
        <p:blipFill>
          <a:blip r:embed="rId8">
            <a:extLst/>
          </a:blip>
          <a:stretch>
            <a:fillRect/>
          </a:stretch>
        </p:blipFill>
        <p:spPr>
          <a:xfrm>
            <a:off x="9015345" y="2229849"/>
            <a:ext cx="1322237" cy="694175"/>
          </a:xfrm>
          <a:prstGeom prst="rect">
            <a:avLst/>
          </a:prstGeom>
          <a:ln w="12700">
            <a:miter lim="400000"/>
          </a:ln>
        </p:spPr>
      </p:pic>
      <p:pic>
        <p:nvPicPr>
          <p:cNvPr id="21" name="image158.png" descr="image158.png"/>
          <p:cNvPicPr>
            <a:picLocks noChangeAspect="1"/>
          </p:cNvPicPr>
          <p:nvPr/>
        </p:nvPicPr>
        <p:blipFill>
          <a:blip r:embed="rId9">
            <a:extLst/>
          </a:blip>
          <a:stretch>
            <a:fillRect/>
          </a:stretch>
        </p:blipFill>
        <p:spPr>
          <a:xfrm>
            <a:off x="8708776" y="4307594"/>
            <a:ext cx="839105" cy="839105"/>
          </a:xfrm>
          <a:prstGeom prst="rect">
            <a:avLst/>
          </a:prstGeom>
          <a:ln w="12700">
            <a:miter lim="400000"/>
          </a:ln>
        </p:spPr>
      </p:pic>
      <p:sp>
        <p:nvSpPr>
          <p:cNvPr id="22" name="Device…"/>
          <p:cNvSpPr/>
          <p:nvPr/>
        </p:nvSpPr>
        <p:spPr>
          <a:xfrm>
            <a:off x="9566392" y="4319559"/>
            <a:ext cx="1573070" cy="762003"/>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 val="1"/>
            </a:ext>
          </a:extLst>
        </p:spPr>
        <p:txBody>
          <a:bodyPr wrap="none" lIns="62172" rIns="62172">
            <a:spAutoFit/>
          </a:bodyPr>
          <a:lstStyle/>
          <a:p>
            <a:pPr defTabSz="621746" hangingPunct="0">
              <a:defRPr sz="1600">
                <a:latin typeface="Segoe UI Light"/>
                <a:ea typeface="Segoe UI Light"/>
                <a:cs typeface="Segoe UI Light"/>
                <a:sym typeface="Segoe UI Light"/>
              </a:defRPr>
            </a:pPr>
            <a:r>
              <a:rPr sz="2176" kern="0">
                <a:solidFill>
                  <a:srgbClr val="000000"/>
                </a:solidFill>
                <a:latin typeface="Segoe UI Light"/>
                <a:cs typeface="Segoe UI Light"/>
                <a:sym typeface="Segoe UI Light"/>
              </a:rPr>
              <a:t>Device </a:t>
            </a:r>
          </a:p>
          <a:p>
            <a:pPr defTabSz="621746" hangingPunct="0">
              <a:defRPr sz="1600">
                <a:latin typeface="Segoe UI Light"/>
                <a:ea typeface="Segoe UI Light"/>
                <a:cs typeface="Segoe UI Light"/>
                <a:sym typeface="Segoe UI Light"/>
              </a:defRPr>
            </a:pPr>
            <a:r>
              <a:rPr sz="2176" kern="0">
                <a:solidFill>
                  <a:srgbClr val="000000"/>
                </a:solidFill>
                <a:latin typeface="Segoe UI Light"/>
                <a:cs typeface="Segoe UI Light"/>
                <a:sym typeface="Segoe UI Light"/>
              </a:rPr>
              <a:t>Notifications</a:t>
            </a:r>
          </a:p>
        </p:txBody>
      </p:sp>
      <p:sp>
        <p:nvSpPr>
          <p:cNvPr id="23" name="Line"/>
          <p:cNvSpPr/>
          <p:nvPr/>
        </p:nvSpPr>
        <p:spPr>
          <a:xfrm>
            <a:off x="7131935" y="4138044"/>
            <a:ext cx="1411113" cy="589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rgbClr val="44546A"/>
            </a:solidFill>
            <a:miter/>
            <a:tailEnd type="triangle"/>
          </a:ln>
        </p:spPr>
        <p:txBody>
          <a:bodyPr lIns="62172" rIns="62172" anchor="ctr"/>
          <a:lstStyle/>
          <a:p>
            <a:pPr defTabSz="621746" hangingPunct="0"/>
            <a:endParaRPr sz="2448" kern="0">
              <a:solidFill>
                <a:srgbClr val="000000"/>
              </a:solidFill>
              <a:latin typeface="Segoe UI"/>
              <a:cs typeface="Segoe UI"/>
              <a:sym typeface="Segoe UI"/>
            </a:endParaRPr>
          </a:p>
        </p:txBody>
      </p:sp>
      <p:pic>
        <p:nvPicPr>
          <p:cNvPr id="24" name="image159.png" descr="image159.png"/>
          <p:cNvPicPr>
            <a:picLocks noChangeAspect="1"/>
          </p:cNvPicPr>
          <p:nvPr/>
        </p:nvPicPr>
        <p:blipFill>
          <a:blip r:embed="rId10">
            <a:extLst/>
          </a:blip>
          <a:stretch>
            <a:fillRect/>
          </a:stretch>
        </p:blipFill>
        <p:spPr>
          <a:xfrm>
            <a:off x="8685196" y="5486263"/>
            <a:ext cx="881197" cy="881196"/>
          </a:xfrm>
          <a:prstGeom prst="rect">
            <a:avLst/>
          </a:prstGeom>
          <a:ln w="12700">
            <a:miter lim="400000"/>
          </a:ln>
        </p:spPr>
      </p:pic>
      <p:sp>
        <p:nvSpPr>
          <p:cNvPr id="25" name="Web / REST API"/>
          <p:cNvSpPr/>
          <p:nvPr/>
        </p:nvSpPr>
        <p:spPr>
          <a:xfrm>
            <a:off x="9547878" y="5657697"/>
            <a:ext cx="1973821" cy="427168"/>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 val="1"/>
            </a:ext>
          </a:extLst>
        </p:spPr>
        <p:txBody>
          <a:bodyPr wrap="none" lIns="62172" rIns="62172">
            <a:spAutoFit/>
          </a:bodyPr>
          <a:lstStyle>
            <a:lvl1pPr>
              <a:defRPr sz="1600">
                <a:latin typeface="Segoe UI Light"/>
                <a:ea typeface="Segoe UI Light"/>
                <a:cs typeface="Segoe UI Light"/>
                <a:sym typeface="Segoe UI Light"/>
              </a:defRPr>
            </a:lvl1pPr>
          </a:lstStyle>
          <a:p>
            <a:pPr defTabSz="621746" hangingPunct="0"/>
            <a:r>
              <a:rPr sz="2176" kern="0">
                <a:solidFill>
                  <a:srgbClr val="000000"/>
                </a:solidFill>
              </a:rPr>
              <a:t>Web / REST API</a:t>
            </a:r>
          </a:p>
        </p:txBody>
      </p:sp>
      <p:sp>
        <p:nvSpPr>
          <p:cNvPr id="26" name="Line"/>
          <p:cNvSpPr/>
          <p:nvPr/>
        </p:nvSpPr>
        <p:spPr>
          <a:xfrm>
            <a:off x="7113422" y="4563094"/>
            <a:ext cx="1429626" cy="1363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rgbClr val="44546A"/>
            </a:solidFill>
            <a:miter/>
            <a:tailEnd type="triangle"/>
          </a:ln>
        </p:spPr>
        <p:txBody>
          <a:bodyPr lIns="62172" rIns="62172" anchor="ctr"/>
          <a:lstStyle/>
          <a:p>
            <a:pPr defTabSz="621746" hangingPunct="0"/>
            <a:endParaRPr sz="2448" kern="0">
              <a:solidFill>
                <a:srgbClr val="000000"/>
              </a:solidFill>
              <a:latin typeface="Segoe UI"/>
              <a:cs typeface="Segoe UI"/>
              <a:sym typeface="Segoe UI"/>
            </a:endParaRPr>
          </a:p>
        </p:txBody>
      </p:sp>
      <p:sp>
        <p:nvSpPr>
          <p:cNvPr id="3" name="TextBox 2"/>
          <p:cNvSpPr txBox="1"/>
          <p:nvPr/>
        </p:nvSpPr>
        <p:spPr>
          <a:xfrm>
            <a:off x="5241820" y="5143958"/>
            <a:ext cx="18991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Segoe UI"/>
              </a:rPr>
              <a:t>Azure Cosmos DB</a:t>
            </a:r>
          </a:p>
        </p:txBody>
      </p:sp>
      <p:pic>
        <p:nvPicPr>
          <p:cNvPr id="2" name="Picture 1"/>
          <p:cNvPicPr>
            <a:picLocks noChangeAspect="1"/>
          </p:cNvPicPr>
          <p:nvPr/>
        </p:nvPicPr>
        <p:blipFill>
          <a:blip r:embed="rId11"/>
          <a:stretch>
            <a:fillRect/>
          </a:stretch>
        </p:blipFill>
        <p:spPr>
          <a:xfrm>
            <a:off x="5273164" y="3204379"/>
            <a:ext cx="1702071" cy="1702071"/>
          </a:xfrm>
          <a:prstGeom prst="rect">
            <a:avLst/>
          </a:prstGeom>
        </p:spPr>
      </p:pic>
      <p:sp>
        <p:nvSpPr>
          <p:cNvPr id="27" name="Title 1">
            <a:extLst>
              <a:ext uri="{FF2B5EF4-FFF2-40B4-BE49-F238E27FC236}">
                <a16:creationId xmlns:a16="http://schemas.microsoft.com/office/drawing/2014/main" id="{6439C69C-A439-4369-B3A9-0AA5A844E12F}"/>
              </a:ext>
            </a:extLst>
          </p:cNvPr>
          <p:cNvSpPr txBox="1">
            <a:spLocks/>
          </p:cNvSpPr>
          <p:nvPr/>
        </p:nvSpPr>
        <p:spPr>
          <a:xfrm>
            <a:off x="267174" y="169148"/>
            <a:ext cx="11896186" cy="91813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chemeClr val="tx1"/>
                </a:solidFill>
                <a:latin typeface="Segoe UI Light" panose="020B0502040204020203" pitchFamily="34" charset="0"/>
                <a:cs typeface="Segoe UI Light" panose="020B0502040204020203" pitchFamily="34" charset="0"/>
              </a:rPr>
              <a:t>… once data is captured – advanced analytics with Apache Spark connector</a:t>
            </a:r>
          </a:p>
        </p:txBody>
      </p:sp>
    </p:spTree>
    <p:extLst>
      <p:ext uri="{BB962C8B-B14F-4D97-AF65-F5344CB8AC3E}">
        <p14:creationId xmlns:p14="http://schemas.microsoft.com/office/powerpoint/2010/main" val="8093864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8"/>
                                        </p:tgtEl>
                                        <p:attrNameLst>
                                          <p:attrName>style.visibility</p:attrName>
                                        </p:attrNameLst>
                                      </p:cBhvr>
                                      <p:to>
                                        <p:strVal val="visible"/>
                                      </p:to>
                                    </p:set>
                                    <p:animEffect transition="in" filter="dissolve">
                                      <p:cBhvr>
                                        <p:cTn id="19" dur="500"/>
                                        <p:tgtEl>
                                          <p:spTgt spid="18"/>
                                        </p:tgtEl>
                                      </p:cBhvr>
                                    </p:animEffect>
                                  </p:childTnLst>
                                </p:cTn>
                              </p:par>
                            </p:childTnLst>
                          </p:cTn>
                        </p:par>
                        <p:par>
                          <p:cTn id="20" fill="hold">
                            <p:stCondLst>
                              <p:cond delay="2000"/>
                            </p:stCondLst>
                            <p:childTnLst>
                              <p:par>
                                <p:cTn id="21" presetID="9" presetClass="entr" fill="hold" grpId="0" nodeType="afterEffect">
                                  <p:stCondLst>
                                    <p:cond delay="0"/>
                                  </p:stCondLst>
                                  <p:iterate>
                                    <p:tmAbs val="0"/>
                                  </p:iterate>
                                  <p:childTnLst>
                                    <p:set>
                                      <p:cBhvr>
                                        <p:cTn id="22" fill="hold"/>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par>
                          <p:cTn id="24" fill="hold">
                            <p:stCondLst>
                              <p:cond delay="2500"/>
                            </p:stCondLst>
                            <p:childTnLst>
                              <p:par>
                                <p:cTn id="25" presetID="9" presetClass="entr" fill="hold" grpId="0" nodeType="afterEffect">
                                  <p:stCondLst>
                                    <p:cond delay="0"/>
                                  </p:stCondLst>
                                  <p:iterate>
                                    <p:tmAbs val="0"/>
                                  </p:iterate>
                                  <p:childTnLst>
                                    <p:set>
                                      <p:cBhvr>
                                        <p:cTn id="26" fill="hold"/>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16" grpId="0" animBg="1" advAuto="0"/>
      <p:bldP spid="17" grpId="0" animBg="1" advAuto="0"/>
      <p:bldP spid="18" grpId="0" animBg="1" advAuto="0"/>
      <p:bldP spid="19" grpId="0" animBg="1" advAuto="0"/>
      <p:bldP spid="20"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Straight Arrow Connector 88"/>
          <p:cNvCxnSpPr>
            <a:cxnSpLocks/>
          </p:cNvCxnSpPr>
          <p:nvPr/>
        </p:nvCxnSpPr>
        <p:spPr>
          <a:xfrm flipV="1">
            <a:off x="457377" y="4960286"/>
            <a:ext cx="11338639" cy="20166"/>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p:cNvCxnSpPr>
          <p:nvPr/>
        </p:nvCxnSpPr>
        <p:spPr>
          <a:xfrm flipV="1">
            <a:off x="457377" y="2308555"/>
            <a:ext cx="11338639" cy="20166"/>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795104" y="936970"/>
            <a:ext cx="4846267" cy="5120584"/>
            <a:chOff x="274702" y="936970"/>
            <a:chExt cx="4846267" cy="5120584"/>
          </a:xfrm>
        </p:grpSpPr>
        <p:grpSp>
          <p:nvGrpSpPr>
            <p:cNvPr id="7" name="Group 6"/>
            <p:cNvGrpSpPr/>
            <p:nvPr/>
          </p:nvGrpSpPr>
          <p:grpSpPr>
            <a:xfrm>
              <a:off x="274702" y="936970"/>
              <a:ext cx="4846267" cy="5120584"/>
              <a:chOff x="914775" y="1577043"/>
              <a:chExt cx="4846267" cy="5120584"/>
            </a:xfrm>
          </p:grpSpPr>
          <p:sp>
            <p:nvSpPr>
              <p:cNvPr id="11" name="Rectangle 10">
                <a:extLst>
                  <a:ext uri="{FF2B5EF4-FFF2-40B4-BE49-F238E27FC236}">
                    <a16:creationId xmlns:a16="http://schemas.microsoft.com/office/drawing/2014/main" id="{8C065F14-5D01-4160-B7E1-4A305044C3D6}"/>
                  </a:ext>
                </a:extLst>
              </p:cNvPr>
              <p:cNvSpPr/>
              <p:nvPr/>
            </p:nvSpPr>
            <p:spPr>
              <a:xfrm>
                <a:off x="914776" y="4388649"/>
                <a:ext cx="4846266" cy="2308978"/>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932563">
                  <a:defRPr/>
                </a:pPr>
                <a:endParaRPr lang="en-US" sz="1122" b="1" dirty="0">
                  <a:solidFill>
                    <a:srgbClr val="353535"/>
                  </a:solidFill>
                  <a:latin typeface="Segoe UI Semilight"/>
                </a:endParaRPr>
              </a:p>
            </p:txBody>
          </p:sp>
          <p:sp>
            <p:nvSpPr>
              <p:cNvPr id="4" name="Rectangle 3"/>
              <p:cNvSpPr/>
              <p:nvPr/>
            </p:nvSpPr>
            <p:spPr>
              <a:xfrm>
                <a:off x="914775" y="1577043"/>
                <a:ext cx="4846267" cy="2834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1097653" y="2034238"/>
                <a:ext cx="4495163" cy="2159950"/>
                <a:chOff x="4206579" y="2034238"/>
                <a:chExt cx="4495163" cy="2159950"/>
              </a:xfrm>
            </p:grpSpPr>
            <p:sp>
              <p:nvSpPr>
                <p:cNvPr id="14" name="Rectangle 13"/>
                <p:cNvSpPr/>
                <p:nvPr/>
              </p:nvSpPr>
              <p:spPr bwMode="auto">
                <a:xfrm>
                  <a:off x="4206579"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kern="0" dirty="0">
                      <a:gradFill>
                        <a:gsLst>
                          <a:gs pos="5439">
                            <a:srgbClr val="F8F8F8"/>
                          </a:gs>
                          <a:gs pos="10000">
                            <a:srgbClr val="F8F8F8"/>
                          </a:gs>
                        </a:gsLst>
                        <a:lin ang="5400000" scaled="0"/>
                      </a:gradFill>
                      <a:latin typeface="Segoe UI"/>
                    </a:rPr>
                    <a:t>Spark </a:t>
                  </a:r>
                  <a:br>
                    <a:rPr lang="en-US" kern="0" dirty="0">
                      <a:gradFill>
                        <a:gsLst>
                          <a:gs pos="5439">
                            <a:srgbClr val="F8F8F8"/>
                          </a:gs>
                          <a:gs pos="10000">
                            <a:srgbClr val="F8F8F8"/>
                          </a:gs>
                        </a:gsLst>
                        <a:lin ang="5400000" scaled="0"/>
                      </a:gradFill>
                      <a:latin typeface="Segoe UI"/>
                    </a:rPr>
                  </a:br>
                  <a:r>
                    <a:rPr lang="en-US" kern="0" dirty="0">
                      <a:gradFill>
                        <a:gsLst>
                          <a:gs pos="5439">
                            <a:srgbClr val="F8F8F8"/>
                          </a:gs>
                          <a:gs pos="10000">
                            <a:srgbClr val="F8F8F8"/>
                          </a:gs>
                        </a:gsLst>
                        <a:lin ang="5400000" scaled="0"/>
                      </a:gradFill>
                      <a:latin typeface="Segoe UI"/>
                    </a:rPr>
                    <a:t>SQL</a:t>
                  </a:r>
                </a:p>
              </p:txBody>
            </p:sp>
            <p:sp>
              <p:nvSpPr>
                <p:cNvPr id="15" name="Rectangle 14"/>
                <p:cNvSpPr/>
                <p:nvPr/>
              </p:nvSpPr>
              <p:spPr bwMode="auto">
                <a:xfrm>
                  <a:off x="6492256"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kern="0" dirty="0" err="1">
                      <a:gradFill>
                        <a:gsLst>
                          <a:gs pos="5439">
                            <a:srgbClr val="F8F8F8"/>
                          </a:gs>
                          <a:gs pos="10000">
                            <a:srgbClr val="F8F8F8"/>
                          </a:gs>
                        </a:gsLst>
                        <a:lin ang="5400000" scaled="0"/>
                      </a:gradFill>
                      <a:latin typeface="Segoe UI"/>
                    </a:rPr>
                    <a:t>GraphX</a:t>
                  </a:r>
                  <a:br>
                    <a:rPr lang="en-US" kern="0" dirty="0">
                      <a:gradFill>
                        <a:gsLst>
                          <a:gs pos="5439">
                            <a:srgbClr val="F8F8F8"/>
                          </a:gs>
                          <a:gs pos="10000">
                            <a:srgbClr val="F8F8F8"/>
                          </a:gs>
                        </a:gsLst>
                        <a:lin ang="5400000" scaled="0"/>
                      </a:gradFill>
                      <a:latin typeface="Segoe UI"/>
                    </a:rPr>
                  </a:br>
                  <a:r>
                    <a:rPr lang="en-US" kern="0" dirty="0">
                      <a:gradFill>
                        <a:gsLst>
                          <a:gs pos="5439">
                            <a:srgbClr val="F8F8F8"/>
                          </a:gs>
                          <a:gs pos="10000">
                            <a:srgbClr val="F8F8F8"/>
                          </a:gs>
                        </a:gsLst>
                        <a:lin ang="5400000" scaled="0"/>
                      </a:gradFill>
                      <a:latin typeface="Segoe UI"/>
                    </a:rPr>
                    <a:t>(graph)</a:t>
                  </a:r>
                </a:p>
              </p:txBody>
            </p:sp>
            <p:sp>
              <p:nvSpPr>
                <p:cNvPr id="16" name="Rectangle 15"/>
                <p:cNvSpPr/>
                <p:nvPr/>
              </p:nvSpPr>
              <p:spPr bwMode="auto">
                <a:xfrm>
                  <a:off x="7635093"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kern="0" dirty="0" err="1">
                      <a:gradFill>
                        <a:gsLst>
                          <a:gs pos="5439">
                            <a:srgbClr val="F8F8F8"/>
                          </a:gs>
                          <a:gs pos="10000">
                            <a:srgbClr val="F8F8F8"/>
                          </a:gs>
                        </a:gsLst>
                        <a:lin ang="5400000" scaled="0"/>
                      </a:gradFill>
                      <a:latin typeface="Segoe UI"/>
                    </a:rPr>
                    <a:t>MLlib</a:t>
                  </a:r>
                  <a:br>
                    <a:rPr lang="en-US" kern="0" dirty="0">
                      <a:gradFill>
                        <a:gsLst>
                          <a:gs pos="5439">
                            <a:srgbClr val="F8F8F8"/>
                          </a:gs>
                          <a:gs pos="10000">
                            <a:srgbClr val="F8F8F8"/>
                          </a:gs>
                        </a:gsLst>
                        <a:lin ang="5400000" scaled="0"/>
                      </a:gradFill>
                      <a:latin typeface="Segoe UI"/>
                    </a:rPr>
                  </a:br>
                  <a:r>
                    <a:rPr lang="en-US" kern="0" dirty="0">
                      <a:gradFill>
                        <a:gsLst>
                          <a:gs pos="5439">
                            <a:srgbClr val="F8F8F8"/>
                          </a:gs>
                          <a:gs pos="10000">
                            <a:srgbClr val="F8F8F8"/>
                          </a:gs>
                        </a:gsLst>
                        <a:lin ang="5400000" scaled="0"/>
                      </a:gradFill>
                      <a:latin typeface="Segoe UI"/>
                    </a:rPr>
                    <a:t>(machine learning)</a:t>
                  </a:r>
                </a:p>
              </p:txBody>
            </p:sp>
            <p:sp>
              <p:nvSpPr>
                <p:cNvPr id="17" name="Rectangle 16"/>
                <p:cNvSpPr/>
                <p:nvPr/>
              </p:nvSpPr>
              <p:spPr bwMode="auto">
                <a:xfrm>
                  <a:off x="5363991" y="2034238"/>
                  <a:ext cx="1066649" cy="1447594"/>
                </a:xfrm>
                <a:prstGeom prst="rect">
                  <a:avLst/>
                </a:prstGeom>
                <a:solidFill>
                  <a:srgbClr val="0070C0"/>
                </a:solidFill>
                <a:ln>
                  <a:noFill/>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kern="0" dirty="0">
                      <a:gradFill>
                        <a:gsLst>
                          <a:gs pos="5439">
                            <a:srgbClr val="F8F8F8"/>
                          </a:gs>
                          <a:gs pos="10000">
                            <a:srgbClr val="F8F8F8"/>
                          </a:gs>
                        </a:gsLst>
                        <a:lin ang="5400000" scaled="0"/>
                      </a:gradFill>
                      <a:latin typeface="Segoe UI"/>
                    </a:rPr>
                    <a:t>Spark Streaming</a:t>
                  </a:r>
                </a:p>
              </p:txBody>
            </p:sp>
            <p:sp>
              <p:nvSpPr>
                <p:cNvPr id="18" name="Rectangle 17"/>
                <p:cNvSpPr/>
                <p:nvPr/>
              </p:nvSpPr>
              <p:spPr bwMode="auto">
                <a:xfrm>
                  <a:off x="4225720" y="3584674"/>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kern="0" dirty="0">
                      <a:gradFill>
                        <a:gsLst>
                          <a:gs pos="5439">
                            <a:srgbClr val="F8F8F8"/>
                          </a:gs>
                          <a:gs pos="10000">
                            <a:srgbClr val="F8F8F8"/>
                          </a:gs>
                        </a:gsLst>
                        <a:lin ang="5400000" scaled="0"/>
                      </a:gradFill>
                      <a:latin typeface="Segoe UI"/>
                    </a:rPr>
                    <a:t>Apache Spark on HDInsight</a:t>
                  </a:r>
                </a:p>
              </p:txBody>
            </p:sp>
          </p:grpSp>
          <p:grpSp>
            <p:nvGrpSpPr>
              <p:cNvPr id="12" name="Group 11"/>
              <p:cNvGrpSpPr/>
              <p:nvPr/>
            </p:nvGrpSpPr>
            <p:grpSpPr>
              <a:xfrm>
                <a:off x="1107223" y="5106743"/>
                <a:ext cx="4476022" cy="1316567"/>
                <a:chOff x="4115140" y="4718184"/>
                <a:chExt cx="4476022" cy="1316567"/>
              </a:xfrm>
            </p:grpSpPr>
            <p:sp>
              <p:nvSpPr>
                <p:cNvPr id="25" name="Rectangle 24"/>
                <p:cNvSpPr/>
                <p:nvPr/>
              </p:nvSpPr>
              <p:spPr bwMode="auto">
                <a:xfrm>
                  <a:off x="4115140" y="5425237"/>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kern="0" dirty="0">
                      <a:gradFill>
                        <a:gsLst>
                          <a:gs pos="5439">
                            <a:srgbClr val="F8F8F8"/>
                          </a:gs>
                          <a:gs pos="10000">
                            <a:srgbClr val="F8F8F8"/>
                          </a:gs>
                        </a:gsLst>
                        <a:lin ang="5400000" scaled="0"/>
                      </a:gradFill>
                      <a:latin typeface="Segoe UI"/>
                    </a:rPr>
                    <a:t>Azure Cosmos DB</a:t>
                  </a:r>
                </a:p>
              </p:txBody>
            </p:sp>
            <p:sp>
              <p:nvSpPr>
                <p:cNvPr id="27" name="Rectangle 26"/>
                <p:cNvSpPr/>
                <p:nvPr/>
              </p:nvSpPr>
              <p:spPr bwMode="auto">
                <a:xfrm>
                  <a:off x="4115140" y="4718184"/>
                  <a:ext cx="4476022" cy="612648"/>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kern="0" dirty="0">
                      <a:gradFill>
                        <a:gsLst>
                          <a:gs pos="5439">
                            <a:srgbClr val="F8F8F8"/>
                          </a:gs>
                          <a:gs pos="10000">
                            <a:srgbClr val="F8F8F8"/>
                          </a:gs>
                        </a:gsLst>
                        <a:lin ang="5400000" scaled="0"/>
                      </a:gradFill>
                      <a:latin typeface="Segoe UI"/>
                    </a:rPr>
                    <a:t>Spark Connector using DocumentDB API</a:t>
                  </a:r>
                </a:p>
              </p:txBody>
            </p:sp>
          </p:grpSp>
          <p:sp>
            <p:nvSpPr>
              <p:cNvPr id="36" name="TextBox 35"/>
              <p:cNvSpPr txBox="1"/>
              <p:nvPr/>
            </p:nvSpPr>
            <p:spPr>
              <a:xfrm>
                <a:off x="1006214" y="1678467"/>
                <a:ext cx="2338654" cy="369332"/>
              </a:xfrm>
              <a:prstGeom prst="rect">
                <a:avLst/>
              </a:prstGeom>
              <a:noFill/>
            </p:spPr>
            <p:txBody>
              <a:bodyPr wrap="none" rtlCol="0">
                <a:spAutoFit/>
              </a:bodyPr>
              <a:lstStyle/>
              <a:p>
                <a:r>
                  <a:rPr lang="en-US" dirty="0"/>
                  <a:t>Scale-out Computation</a:t>
                </a:r>
              </a:p>
            </p:txBody>
          </p:sp>
          <p:sp>
            <p:nvSpPr>
              <p:cNvPr id="37" name="TextBox 36"/>
              <p:cNvSpPr txBox="1"/>
              <p:nvPr/>
            </p:nvSpPr>
            <p:spPr>
              <a:xfrm>
                <a:off x="979424" y="4542853"/>
                <a:ext cx="1982787" cy="369332"/>
              </a:xfrm>
              <a:prstGeom prst="rect">
                <a:avLst/>
              </a:prstGeom>
              <a:noFill/>
            </p:spPr>
            <p:txBody>
              <a:bodyPr wrap="none" rtlCol="0">
                <a:spAutoFit/>
              </a:bodyPr>
              <a:lstStyle/>
              <a:p>
                <a:r>
                  <a:rPr lang="en-US" dirty="0"/>
                  <a:t>Scale-out Database</a:t>
                </a:r>
              </a:p>
            </p:txBody>
          </p:sp>
        </p:grpSp>
        <p:cxnSp>
          <p:nvCxnSpPr>
            <p:cNvPr id="9" name="Straight Arrow Connector 8"/>
            <p:cNvCxnSpPr>
              <a:cxnSpLocks/>
            </p:cNvCxnSpPr>
            <p:nvPr/>
          </p:nvCxnSpPr>
          <p:spPr>
            <a:xfrm>
              <a:off x="2743555" y="3588701"/>
              <a:ext cx="0" cy="55620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835800"/>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Advantages Distributed Aggregations and Analytics"/>
          <p:cNvSpPr>
            <a:spLocks noGrp="1"/>
          </p:cNvSpPr>
          <p:nvPr>
            <p:ph type="title" idx="4294967295"/>
          </p:nvPr>
        </p:nvSpPr>
        <p:spPr>
          <a:xfrm>
            <a:off x="525463" y="0"/>
            <a:ext cx="11911012" cy="1192213"/>
          </a:xfrm>
          <a:prstGeom prst="rect">
            <a:avLst/>
          </a:prstGeom>
        </p:spPr>
        <p:txBody>
          <a:bodyPr/>
          <a:lstStyle/>
          <a:p>
            <a:pPr>
              <a:defRPr sz="3200"/>
            </a:pPr>
            <a:r>
              <a:rPr lang="en-US" dirty="0"/>
              <a:t>Spark connector for Azure Cosmos DB</a:t>
            </a:r>
            <a:br>
              <a:rPr dirty="0"/>
            </a:br>
            <a:r>
              <a:rPr sz="2584" dirty="0"/>
              <a:t>Distributed Aggregations and Analytics</a:t>
            </a:r>
          </a:p>
        </p:txBody>
      </p:sp>
      <p:pic>
        <p:nvPicPr>
          <p:cNvPr id="526" name="Screen Shot 2017-03-10 at 16.53.48.png" descr="Screen Shot 2017-03-10 at 16.53.48.png"/>
          <p:cNvPicPr>
            <a:picLocks noChangeAspect="1"/>
          </p:cNvPicPr>
          <p:nvPr/>
        </p:nvPicPr>
        <p:blipFill>
          <a:blip r:embed="rId3">
            <a:extLst/>
          </a:blip>
          <a:stretch>
            <a:fillRect/>
          </a:stretch>
        </p:blipFill>
        <p:spPr>
          <a:xfrm>
            <a:off x="475819" y="1970537"/>
            <a:ext cx="6645789" cy="1335622"/>
          </a:xfrm>
          <a:prstGeom prst="rect">
            <a:avLst/>
          </a:prstGeom>
          <a:ln w="12700">
            <a:miter lim="400000"/>
          </a:ln>
        </p:spPr>
      </p:pic>
      <p:pic>
        <p:nvPicPr>
          <p:cNvPr id="527" name="Screen Shot 2017-03-10 at 16.54.09.png" descr="Screen Shot 2017-03-10 at 16.54.09.png"/>
          <p:cNvPicPr>
            <a:picLocks noChangeAspect="1"/>
          </p:cNvPicPr>
          <p:nvPr/>
        </p:nvPicPr>
        <p:blipFill>
          <a:blip r:embed="rId4">
            <a:extLst/>
          </a:blip>
          <a:stretch>
            <a:fillRect/>
          </a:stretch>
        </p:blipFill>
        <p:spPr>
          <a:xfrm>
            <a:off x="4989653" y="2687350"/>
            <a:ext cx="6957366" cy="4077342"/>
          </a:xfrm>
          <a:prstGeom prst="rect">
            <a:avLst/>
          </a:prstGeom>
          <a:ln w="6350">
            <a:solidFill>
              <a:srgbClr val="44546A"/>
            </a:solidFill>
            <a:miter/>
          </a:ln>
        </p:spPr>
      </p:pic>
    </p:spTree>
    <p:extLst>
      <p:ext uri="{BB962C8B-B14F-4D97-AF65-F5344CB8AC3E}">
        <p14:creationId xmlns:p14="http://schemas.microsoft.com/office/powerpoint/2010/main" val="277547049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Advantages Pushdown Predicate Filtering"/>
          <p:cNvSpPr>
            <a:spLocks noGrp="1"/>
          </p:cNvSpPr>
          <p:nvPr>
            <p:ph type="title" idx="4294967295"/>
          </p:nvPr>
        </p:nvSpPr>
        <p:spPr>
          <a:xfrm>
            <a:off x="517525" y="-6350"/>
            <a:ext cx="11918950" cy="1195388"/>
          </a:xfrm>
          <a:prstGeom prst="rect">
            <a:avLst/>
          </a:prstGeom>
        </p:spPr>
        <p:txBody>
          <a:bodyPr/>
          <a:lstStyle/>
          <a:p>
            <a:pPr>
              <a:defRPr sz="3200"/>
            </a:pPr>
            <a:r>
              <a:rPr lang="en-US" dirty="0"/>
              <a:t>Spark connector for Azure Cosmos DB</a:t>
            </a:r>
            <a:br>
              <a:rPr dirty="0"/>
            </a:br>
            <a:r>
              <a:rPr sz="2584" dirty="0"/>
              <a:t>Pushdown Predicate Filtering</a:t>
            </a:r>
          </a:p>
        </p:txBody>
      </p:sp>
      <p:sp>
        <p:nvSpPr>
          <p:cNvPr id="588" name="Rounded Rectangle"/>
          <p:cNvSpPr/>
          <p:nvPr/>
        </p:nvSpPr>
        <p:spPr>
          <a:xfrm>
            <a:off x="7170098" y="1308992"/>
            <a:ext cx="3817458" cy="2077744"/>
          </a:xfrm>
          <a:prstGeom prst="roundRect">
            <a:avLst>
              <a:gd name="adj" fmla="val 16667"/>
            </a:avLst>
          </a:prstGeom>
          <a:solidFill>
            <a:srgbClr val="DEEBF7"/>
          </a:solidFill>
          <a:ln>
            <a:solidFill>
              <a:srgbClr val="42719B"/>
            </a:solidFill>
            <a:miter/>
          </a:ln>
        </p:spPr>
        <p:txBody>
          <a:bodyPr lIns="62172" rIns="62172" anchor="ct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589" name="Data Science Scenarios"/>
          <p:cNvSpPr/>
          <p:nvPr/>
        </p:nvSpPr>
        <p:spPr>
          <a:xfrm>
            <a:off x="7675139" y="695310"/>
            <a:ext cx="2807383" cy="427168"/>
          </a:xfrm>
          <a:prstGeom prst="rect">
            <a:avLst/>
          </a:prstGeom>
          <a:ln w="12700">
            <a:miter lim="400000"/>
          </a:ln>
          <a:extLst>
            <a:ext uri="{C572A759-6A51-4108-AA02-DFA0A04FC94B}">
              <ma14:wrappingTextBoxFlag xmlns:ma14="http://schemas.microsoft.com/office/mac/drawingml/2011/main" xmlns:p14="http://schemas.microsoft.com/office/powerpoint/2010/main" xmlns="" val="1"/>
            </a:ext>
          </a:extLst>
        </p:spPr>
        <p:txBody>
          <a:bodyPr wrap="none" lIns="62172" rIns="62172">
            <a:spAutoFit/>
          </a:bodyPr>
          <a:lstStyle>
            <a:lvl1pPr algn="ctr">
              <a:defRPr sz="1600">
                <a:solidFill>
                  <a:srgbClr val="FFFFFF"/>
                </a:solidFill>
                <a:latin typeface="Segoe UI Light"/>
                <a:ea typeface="Segoe UI Light"/>
                <a:cs typeface="Segoe UI Light"/>
                <a:sym typeface="Segoe UI Light"/>
              </a:defRPr>
            </a:lvl1pPr>
          </a:lstStyle>
          <a:p>
            <a:pPr defTabSz="621746" hangingPunct="0"/>
            <a:r>
              <a:rPr sz="2176" kern="0"/>
              <a:t>Data Science Scenarios</a:t>
            </a:r>
          </a:p>
        </p:txBody>
      </p:sp>
      <p:sp>
        <p:nvSpPr>
          <p:cNvPr id="590" name="Line"/>
          <p:cNvSpPr/>
          <p:nvPr/>
        </p:nvSpPr>
        <p:spPr>
          <a:xfrm flipV="1">
            <a:off x="6800587" y="2764823"/>
            <a:ext cx="1125586" cy="10838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rgbClr val="44546A"/>
            </a:solidFill>
            <a:miter/>
            <a:tailEnd type="triangle"/>
          </a:ln>
        </p:spPr>
        <p:txBody>
          <a:bodyPr lIns="62172" rIns="62172" anchor="ctr"/>
          <a:lstStyle/>
          <a:p>
            <a:pPr defTabSz="621746" hangingPunct="0"/>
            <a:endParaRPr sz="2448" kern="0">
              <a:solidFill>
                <a:srgbClr val="000000"/>
              </a:solidFill>
              <a:latin typeface="Segoe UI"/>
              <a:cs typeface="Segoe UI"/>
              <a:sym typeface="Segoe UI"/>
            </a:endParaRPr>
          </a:p>
        </p:txBody>
      </p:sp>
      <p:pic>
        <p:nvPicPr>
          <p:cNvPr id="591" name="image156.png" descr="image156.png"/>
          <p:cNvPicPr>
            <a:picLocks noChangeAspect="1"/>
          </p:cNvPicPr>
          <p:nvPr/>
        </p:nvPicPr>
        <p:blipFill>
          <a:blip r:embed="rId3">
            <a:extLst/>
          </a:blip>
          <a:stretch>
            <a:fillRect/>
          </a:stretch>
        </p:blipFill>
        <p:spPr>
          <a:xfrm>
            <a:off x="7334130" y="1741348"/>
            <a:ext cx="1576085" cy="838343"/>
          </a:xfrm>
          <a:prstGeom prst="rect">
            <a:avLst/>
          </a:prstGeom>
          <a:ln w="12700">
            <a:miter lim="400000"/>
          </a:ln>
        </p:spPr>
      </p:pic>
      <p:grpSp>
        <p:nvGrpSpPr>
          <p:cNvPr id="597" name="Group"/>
          <p:cNvGrpSpPr/>
          <p:nvPr/>
        </p:nvGrpSpPr>
        <p:grpSpPr>
          <a:xfrm>
            <a:off x="6605354" y="1166034"/>
            <a:ext cx="887326" cy="710228"/>
            <a:chOff x="0" y="0"/>
            <a:chExt cx="652503" cy="522273"/>
          </a:xfrm>
        </p:grpSpPr>
        <p:sp>
          <p:nvSpPr>
            <p:cNvPr id="592" name="Circle"/>
            <p:cNvSpPr/>
            <p:nvPr/>
          </p:nvSpPr>
          <p:spPr>
            <a:xfrm>
              <a:off x="290911" y="0"/>
              <a:ext cx="177039" cy="177039"/>
            </a:xfrm>
            <a:prstGeom prst="ellipse">
              <a:avLst/>
            </a:prstGeom>
            <a:solidFill>
              <a:schemeClr val="accent4"/>
            </a:solidFill>
            <a:ln w="12700" cap="flat">
              <a:noFill/>
              <a:miter lim="4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593" name="Circle"/>
            <p:cNvSpPr/>
            <p:nvPr/>
          </p:nvSpPr>
          <p:spPr>
            <a:xfrm>
              <a:off x="-1" y="273324"/>
              <a:ext cx="177039" cy="177039"/>
            </a:xfrm>
            <a:prstGeom prst="ellipse">
              <a:avLst/>
            </a:prstGeom>
            <a:solidFill>
              <a:schemeClr val="accent4"/>
            </a:solidFill>
            <a:ln w="12700" cap="flat">
              <a:noFill/>
              <a:miter lim="4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594" name="Line"/>
            <p:cNvSpPr/>
            <p:nvPr/>
          </p:nvSpPr>
          <p:spPr>
            <a:xfrm flipH="1">
              <a:off x="151111" y="151110"/>
              <a:ext cx="165728" cy="148142"/>
            </a:xfrm>
            <a:prstGeom prst="line">
              <a:avLst/>
            </a:prstGeom>
            <a:noFill/>
            <a:ln w="12700" cap="flat">
              <a:solidFill>
                <a:srgbClr val="44546A"/>
              </a:solidFill>
              <a:prstDash val="solid"/>
              <a:miter lim="800000"/>
            </a:ln>
            <a:effectLst/>
          </p:spPr>
          <p:txBody>
            <a:bodyPr wrap="square" lIns="62172" tIns="62172" rIns="62172" bIns="62172" numCol="1" anchor="t">
              <a:noAutofit/>
            </a:bodyPr>
            <a:lstStyle/>
            <a:p>
              <a:pPr defTabSz="621746" hangingPunct="0"/>
              <a:endParaRPr sz="2448" kern="0">
                <a:solidFill>
                  <a:srgbClr val="000000"/>
                </a:solidFill>
                <a:latin typeface="Segoe UI"/>
                <a:cs typeface="Segoe UI"/>
                <a:sym typeface="Segoe UI"/>
              </a:endParaRPr>
            </a:p>
          </p:txBody>
        </p:sp>
        <p:sp>
          <p:nvSpPr>
            <p:cNvPr id="595" name="Line"/>
            <p:cNvSpPr/>
            <p:nvPr/>
          </p:nvSpPr>
          <p:spPr>
            <a:xfrm>
              <a:off x="442023" y="151110"/>
              <a:ext cx="115400" cy="243580"/>
            </a:xfrm>
            <a:prstGeom prst="line">
              <a:avLst/>
            </a:prstGeom>
            <a:noFill/>
            <a:ln w="12700" cap="flat">
              <a:solidFill>
                <a:srgbClr val="44546A"/>
              </a:solidFill>
              <a:prstDash val="solid"/>
              <a:miter lim="800000"/>
            </a:ln>
            <a:effectLst/>
          </p:spPr>
          <p:txBody>
            <a:bodyPr wrap="square" lIns="62172" tIns="62172" rIns="62172" bIns="62172" numCol="1" anchor="t">
              <a:noAutofit/>
            </a:bodyPr>
            <a:lstStyle/>
            <a:p>
              <a:pPr defTabSz="621746" hangingPunct="0"/>
              <a:endParaRPr sz="2448" kern="0">
                <a:solidFill>
                  <a:srgbClr val="000000"/>
                </a:solidFill>
                <a:latin typeface="Segoe UI"/>
                <a:cs typeface="Segoe UI"/>
                <a:sym typeface="Segoe UI"/>
              </a:endParaRPr>
            </a:p>
          </p:txBody>
        </p:sp>
        <p:sp>
          <p:nvSpPr>
            <p:cNvPr id="596" name="Circle"/>
            <p:cNvSpPr/>
            <p:nvPr/>
          </p:nvSpPr>
          <p:spPr>
            <a:xfrm>
              <a:off x="475465" y="345235"/>
              <a:ext cx="177039" cy="177039"/>
            </a:xfrm>
            <a:prstGeom prst="ellipse">
              <a:avLst/>
            </a:prstGeom>
            <a:solidFill>
              <a:schemeClr val="accent4"/>
            </a:solidFill>
            <a:ln w="12700" cap="flat">
              <a:noFill/>
              <a:miter lim="4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grpSp>
      <p:sp>
        <p:nvSpPr>
          <p:cNvPr id="598" name="{city:SEA}"/>
          <p:cNvSpPr/>
          <p:nvPr/>
        </p:nvSpPr>
        <p:spPr>
          <a:xfrm>
            <a:off x="5154555" y="1887471"/>
            <a:ext cx="1818329" cy="427168"/>
          </a:xfrm>
          <a:prstGeom prst="rect">
            <a:avLst/>
          </a:prstGeom>
          <a:ln w="12700">
            <a:miter lim="400000"/>
          </a:ln>
          <a:extLst>
            <a:ext uri="{C572A759-6A51-4108-AA02-DFA0A04FC94B}">
              <ma14:wrappingTextBoxFlag xmlns:ma14="http://schemas.microsoft.com/office/mac/drawingml/2011/main" xmlns:p14="http://schemas.microsoft.com/office/powerpoint/2010/main" xmlns="" val="1"/>
            </a:ext>
          </a:extLst>
        </p:spPr>
        <p:txBody>
          <a:bodyPr wrap="none" lIns="62172" rIns="62172">
            <a:spAutoFit/>
          </a:bodyPr>
          <a:lstStyle>
            <a:lvl1pPr>
              <a:defRPr sz="1600">
                <a:latin typeface="Consolas"/>
                <a:ea typeface="Consolas"/>
                <a:cs typeface="Consolas"/>
                <a:sym typeface="Consolas"/>
              </a:defRPr>
            </a:lvl1pPr>
          </a:lstStyle>
          <a:p>
            <a:pPr defTabSz="621746" hangingPunct="0"/>
            <a:r>
              <a:rPr sz="2176" kern="0">
                <a:solidFill>
                  <a:srgbClr val="000000"/>
                </a:solidFill>
              </a:rPr>
              <a:t>{city:SEA} </a:t>
            </a:r>
          </a:p>
        </p:txBody>
      </p:sp>
      <p:grpSp>
        <p:nvGrpSpPr>
          <p:cNvPr id="680" name="Group"/>
          <p:cNvGrpSpPr/>
          <p:nvPr/>
        </p:nvGrpSpPr>
        <p:grpSpPr>
          <a:xfrm>
            <a:off x="295755" y="3574908"/>
            <a:ext cx="5129874" cy="2266124"/>
            <a:chOff x="41316" y="0"/>
            <a:chExt cx="3772307" cy="1666418"/>
          </a:xfrm>
        </p:grpSpPr>
        <p:sp>
          <p:nvSpPr>
            <p:cNvPr id="599" name="Rectangle"/>
            <p:cNvSpPr/>
            <p:nvPr/>
          </p:nvSpPr>
          <p:spPr>
            <a:xfrm>
              <a:off x="1950249" y="0"/>
              <a:ext cx="196733" cy="155874"/>
            </a:xfrm>
            <a:prstGeom prst="rect">
              <a:avLst/>
            </a:prstGeom>
            <a:solidFill>
              <a:srgbClr val="E2F0D9"/>
            </a:solid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sz="1000">
                  <a:solidFill>
                    <a:srgbClr val="FFFFFF"/>
                  </a:solidFill>
                </a:defRPr>
              </a:pPr>
              <a:endParaRPr sz="1360" kern="0">
                <a:solidFill>
                  <a:srgbClr val="FFFFFF"/>
                </a:solidFill>
                <a:latin typeface="Segoe UI"/>
                <a:cs typeface="Segoe UI"/>
                <a:sym typeface="Segoe UI"/>
              </a:endParaRPr>
            </a:p>
          </p:txBody>
        </p:sp>
        <p:grpSp>
          <p:nvGrpSpPr>
            <p:cNvPr id="602" name="Group"/>
            <p:cNvGrpSpPr/>
            <p:nvPr/>
          </p:nvGrpSpPr>
          <p:grpSpPr>
            <a:xfrm>
              <a:off x="1243007" y="285263"/>
              <a:ext cx="603216" cy="246233"/>
              <a:chOff x="31903" y="-1196"/>
              <a:chExt cx="603214" cy="246232"/>
            </a:xfrm>
          </p:grpSpPr>
          <p:sp>
            <p:nvSpPr>
              <p:cNvPr id="600" name="Rectangle"/>
              <p:cNvSpPr/>
              <p:nvPr/>
            </p:nvSpPr>
            <p:spPr>
              <a:xfrm>
                <a:off x="31903" y="16600"/>
                <a:ext cx="603214" cy="210640"/>
              </a:xfrm>
              <a:prstGeom prst="rect">
                <a:avLst/>
              </a:prstGeom>
              <a:solidFill>
                <a:srgbClr val="DEEBF7"/>
              </a:solidFill>
              <a:ln w="12700"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01" name="locations"/>
              <p:cNvSpPr/>
              <p:nvPr/>
            </p:nvSpPr>
            <p:spPr>
              <a:xfrm>
                <a:off x="33907" y="-1196"/>
                <a:ext cx="599207"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locations</a:t>
                </a:r>
              </a:p>
            </p:txBody>
          </p:sp>
        </p:grpSp>
        <p:grpSp>
          <p:nvGrpSpPr>
            <p:cNvPr id="605" name="Group"/>
            <p:cNvGrpSpPr/>
            <p:nvPr/>
          </p:nvGrpSpPr>
          <p:grpSpPr>
            <a:xfrm>
              <a:off x="1854988" y="337245"/>
              <a:ext cx="786636" cy="246233"/>
              <a:chOff x="49396" y="-1196"/>
              <a:chExt cx="786634" cy="246232"/>
            </a:xfrm>
          </p:grpSpPr>
          <p:sp>
            <p:nvSpPr>
              <p:cNvPr id="603" name="Rectangle"/>
              <p:cNvSpPr/>
              <p:nvPr/>
            </p:nvSpPr>
            <p:spPr>
              <a:xfrm>
                <a:off x="73915" y="13114"/>
                <a:ext cx="737595" cy="217611"/>
              </a:xfrm>
              <a:prstGeom prst="rect">
                <a:avLst/>
              </a:prstGeom>
              <a:solidFill>
                <a:srgbClr val="FFFFFF"/>
              </a:solidFill>
              <a:ln w="6350" cap="flat">
                <a:solidFill>
                  <a:srgbClr val="44546A"/>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04" name="headquarter"/>
              <p:cNvSpPr/>
              <p:nvPr/>
            </p:nvSpPr>
            <p:spPr>
              <a:xfrm>
                <a:off x="49396" y="-1196"/>
                <a:ext cx="786634"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headquarter</a:t>
                </a:r>
              </a:p>
            </p:txBody>
          </p:sp>
        </p:grpSp>
        <p:grpSp>
          <p:nvGrpSpPr>
            <p:cNvPr id="608" name="Group"/>
            <p:cNvGrpSpPr/>
            <p:nvPr/>
          </p:nvGrpSpPr>
          <p:grpSpPr>
            <a:xfrm>
              <a:off x="2695209" y="315115"/>
              <a:ext cx="511978" cy="246233"/>
              <a:chOff x="34796" y="-1195"/>
              <a:chExt cx="511977" cy="246231"/>
            </a:xfrm>
          </p:grpSpPr>
          <p:sp>
            <p:nvSpPr>
              <p:cNvPr id="606" name="Rectangle"/>
              <p:cNvSpPr/>
              <p:nvPr/>
            </p:nvSpPr>
            <p:spPr>
              <a:xfrm>
                <a:off x="54591" y="13625"/>
                <a:ext cx="472387" cy="216590"/>
              </a:xfrm>
              <a:prstGeom prst="rect">
                <a:avLst/>
              </a:prstGeom>
              <a:solidFill>
                <a:srgbClr val="FFFFFF"/>
              </a:solid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07" name="exports"/>
              <p:cNvSpPr/>
              <p:nvPr/>
            </p:nvSpPr>
            <p:spPr>
              <a:xfrm>
                <a:off x="34796" y="-1195"/>
                <a:ext cx="511977" cy="24623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exports</a:t>
                </a:r>
              </a:p>
            </p:txBody>
          </p:sp>
        </p:grpSp>
        <p:grpSp>
          <p:nvGrpSpPr>
            <p:cNvPr id="611" name="Group"/>
            <p:cNvGrpSpPr/>
            <p:nvPr/>
          </p:nvGrpSpPr>
          <p:grpSpPr>
            <a:xfrm>
              <a:off x="1061794" y="601417"/>
              <a:ext cx="191395" cy="246233"/>
              <a:chOff x="0" y="-1195"/>
              <a:chExt cx="191394" cy="246232"/>
            </a:xfrm>
          </p:grpSpPr>
          <p:sp>
            <p:nvSpPr>
              <p:cNvPr id="609" name="Rectangle"/>
              <p:cNvSpPr/>
              <p:nvPr/>
            </p:nvSpPr>
            <p:spPr>
              <a:xfrm>
                <a:off x="0" y="44846"/>
                <a:ext cx="191394" cy="154148"/>
              </a:xfrm>
              <a:prstGeom prst="rect">
                <a:avLst/>
              </a:prstGeom>
              <a:solidFill>
                <a:srgbClr val="DEEBF7"/>
              </a:solidFill>
              <a:ln w="12700"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10" name="0"/>
              <p:cNvSpPr/>
              <p:nvPr/>
            </p:nvSpPr>
            <p:spPr>
              <a:xfrm>
                <a:off x="14758" y="-1195"/>
                <a:ext cx="161878"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0</a:t>
                </a:r>
              </a:p>
            </p:txBody>
          </p:sp>
        </p:grpSp>
        <p:sp>
          <p:nvSpPr>
            <p:cNvPr id="612" name="Line"/>
            <p:cNvSpPr/>
            <p:nvPr/>
          </p:nvSpPr>
          <p:spPr>
            <a:xfrm rot="16200000" flipH="1">
              <a:off x="2050617" y="153869"/>
              <a:ext cx="195685" cy="1996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sp>
          <p:nvSpPr>
            <p:cNvPr id="613" name="Line"/>
            <p:cNvSpPr/>
            <p:nvPr/>
          </p:nvSpPr>
          <p:spPr>
            <a:xfrm rot="5400000">
              <a:off x="1723023" y="-22535"/>
              <a:ext cx="147188" cy="504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sp>
          <p:nvSpPr>
            <p:cNvPr id="614" name="Line"/>
            <p:cNvSpPr/>
            <p:nvPr/>
          </p:nvSpPr>
          <p:spPr>
            <a:xfrm rot="16200000" flipH="1">
              <a:off x="2412874" y="-208387"/>
              <a:ext cx="174066" cy="9025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sp>
          <p:nvSpPr>
            <p:cNvPr id="615" name="Line"/>
            <p:cNvSpPr/>
            <p:nvPr/>
          </p:nvSpPr>
          <p:spPr>
            <a:xfrm rot="5400000">
              <a:off x="1284174" y="387016"/>
              <a:ext cx="133762" cy="387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grpSp>
          <p:nvGrpSpPr>
            <p:cNvPr id="618" name="Group"/>
            <p:cNvGrpSpPr/>
            <p:nvPr/>
          </p:nvGrpSpPr>
          <p:grpSpPr>
            <a:xfrm>
              <a:off x="1453212" y="624368"/>
              <a:ext cx="191395" cy="246233"/>
              <a:chOff x="0" y="-1195"/>
              <a:chExt cx="191394" cy="246232"/>
            </a:xfrm>
          </p:grpSpPr>
          <p:sp>
            <p:nvSpPr>
              <p:cNvPr id="616" name="Rectangle"/>
              <p:cNvSpPr/>
              <p:nvPr/>
            </p:nvSpPr>
            <p:spPr>
              <a:xfrm>
                <a:off x="0" y="44846"/>
                <a:ext cx="191394" cy="154148"/>
              </a:xfrm>
              <a:prstGeom prst="rect">
                <a:avLst/>
              </a:prstGeom>
              <a:no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17" name="1"/>
              <p:cNvSpPr/>
              <p:nvPr/>
            </p:nvSpPr>
            <p:spPr>
              <a:xfrm>
                <a:off x="14758" y="-1195"/>
                <a:ext cx="161878"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1</a:t>
                </a:r>
              </a:p>
            </p:txBody>
          </p:sp>
        </p:grpSp>
        <p:sp>
          <p:nvSpPr>
            <p:cNvPr id="619" name="Line"/>
            <p:cNvSpPr/>
            <p:nvPr/>
          </p:nvSpPr>
          <p:spPr>
            <a:xfrm rot="16200000" flipH="1">
              <a:off x="1468405" y="585704"/>
              <a:ext cx="156713" cy="12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399"/>
                    <a:pt x="10800" y="10803"/>
                  </a:cubicBezTo>
                  <a:cubicBezTo>
                    <a:pt x="10800" y="16201"/>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grpSp>
          <p:nvGrpSpPr>
            <p:cNvPr id="622" name="Group"/>
            <p:cNvGrpSpPr/>
            <p:nvPr/>
          </p:nvGrpSpPr>
          <p:grpSpPr>
            <a:xfrm>
              <a:off x="230319" y="947632"/>
              <a:ext cx="561391" cy="246233"/>
              <a:chOff x="13066" y="-1196"/>
              <a:chExt cx="561389" cy="246232"/>
            </a:xfrm>
          </p:grpSpPr>
          <p:sp>
            <p:nvSpPr>
              <p:cNvPr id="620" name="Rectangle"/>
              <p:cNvSpPr/>
              <p:nvPr/>
            </p:nvSpPr>
            <p:spPr>
              <a:xfrm>
                <a:off x="13066" y="22342"/>
                <a:ext cx="561389" cy="199155"/>
              </a:xfrm>
              <a:prstGeom prst="rect">
                <a:avLst/>
              </a:prstGeom>
              <a:no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21" name="country"/>
              <p:cNvSpPr/>
              <p:nvPr/>
            </p:nvSpPr>
            <p:spPr>
              <a:xfrm>
                <a:off x="31879" y="-1196"/>
                <a:ext cx="523764"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country</a:t>
                </a:r>
              </a:p>
            </p:txBody>
          </p:sp>
        </p:grpSp>
        <p:grpSp>
          <p:nvGrpSpPr>
            <p:cNvPr id="625" name="Group"/>
            <p:cNvGrpSpPr/>
            <p:nvPr/>
          </p:nvGrpSpPr>
          <p:grpSpPr>
            <a:xfrm>
              <a:off x="41316" y="1372276"/>
              <a:ext cx="603924" cy="269439"/>
              <a:chOff x="41316" y="0"/>
              <a:chExt cx="603923" cy="269437"/>
            </a:xfrm>
          </p:grpSpPr>
          <p:sp>
            <p:nvSpPr>
              <p:cNvPr id="623" name="Rectangle"/>
              <p:cNvSpPr/>
              <p:nvPr/>
            </p:nvSpPr>
            <p:spPr>
              <a:xfrm>
                <a:off x="68440" y="0"/>
                <a:ext cx="549674" cy="269437"/>
              </a:xfrm>
              <a:prstGeom prst="rect">
                <a:avLst/>
              </a:prstGeom>
              <a:no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24" name="Germany"/>
              <p:cNvSpPr/>
              <p:nvPr/>
            </p:nvSpPr>
            <p:spPr>
              <a:xfrm>
                <a:off x="41316" y="11603"/>
                <a:ext cx="603923" cy="24623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Germany</a:t>
                </a:r>
              </a:p>
            </p:txBody>
          </p:sp>
        </p:grpSp>
        <p:sp>
          <p:nvSpPr>
            <p:cNvPr id="626" name="Line"/>
            <p:cNvSpPr/>
            <p:nvPr/>
          </p:nvSpPr>
          <p:spPr>
            <a:xfrm rot="5400000">
              <a:off x="749470" y="563151"/>
              <a:ext cx="169567" cy="6464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sp>
          <p:nvSpPr>
            <p:cNvPr id="627" name="Line"/>
            <p:cNvSpPr/>
            <p:nvPr/>
          </p:nvSpPr>
          <p:spPr>
            <a:xfrm rot="5400000">
              <a:off x="326171" y="1187433"/>
              <a:ext cx="201952" cy="167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3175"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grpSp>
          <p:nvGrpSpPr>
            <p:cNvPr id="630" name="Group"/>
            <p:cNvGrpSpPr/>
            <p:nvPr/>
          </p:nvGrpSpPr>
          <p:grpSpPr>
            <a:xfrm>
              <a:off x="874548" y="949626"/>
              <a:ext cx="323328" cy="246233"/>
              <a:chOff x="3206" y="-1195"/>
              <a:chExt cx="323326" cy="246232"/>
            </a:xfrm>
          </p:grpSpPr>
          <p:sp>
            <p:nvSpPr>
              <p:cNvPr id="628" name="Rectangle"/>
              <p:cNvSpPr/>
              <p:nvPr/>
            </p:nvSpPr>
            <p:spPr>
              <a:xfrm>
                <a:off x="3206" y="24336"/>
                <a:ext cx="323326" cy="195168"/>
              </a:xfrm>
              <a:prstGeom prst="rect">
                <a:avLst/>
              </a:prstGeom>
              <a:solidFill>
                <a:srgbClr val="DEEBF7"/>
              </a:solidFill>
              <a:ln w="12700"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29" name="city"/>
              <p:cNvSpPr/>
              <p:nvPr/>
            </p:nvSpPr>
            <p:spPr>
              <a:xfrm>
                <a:off x="20866" y="-1195"/>
                <a:ext cx="288008"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city</a:t>
                </a:r>
              </a:p>
            </p:txBody>
          </p:sp>
        </p:grpSp>
        <p:grpSp>
          <p:nvGrpSpPr>
            <p:cNvPr id="633" name="Group"/>
            <p:cNvGrpSpPr/>
            <p:nvPr/>
          </p:nvGrpSpPr>
          <p:grpSpPr>
            <a:xfrm>
              <a:off x="713573" y="1361968"/>
              <a:ext cx="477794" cy="278119"/>
              <a:chOff x="37843" y="0"/>
              <a:chExt cx="477792" cy="278118"/>
            </a:xfrm>
          </p:grpSpPr>
          <p:sp>
            <p:nvSpPr>
              <p:cNvPr id="631" name="Rectangle"/>
              <p:cNvSpPr/>
              <p:nvPr/>
            </p:nvSpPr>
            <p:spPr>
              <a:xfrm>
                <a:off x="55340" y="0"/>
                <a:ext cx="442797" cy="278118"/>
              </a:xfrm>
              <a:prstGeom prst="rect">
                <a:avLst/>
              </a:prstGeom>
              <a:solidFill>
                <a:srgbClr val="DEEBF7"/>
              </a:solidFill>
              <a:ln w="12700" cap="flat">
                <a:solidFill>
                  <a:srgbClr val="000000"/>
                </a:solidFill>
                <a:prstDash val="solid"/>
                <a:miter lim="800000"/>
              </a:ln>
              <a:effectLst/>
            </p:spPr>
            <p:txBody>
              <a:bodyPr wrap="square" lIns="62172" tIns="62172" rIns="62172" bIns="62172" numCol="1" anchor="ctr">
                <a:noAutofit/>
              </a:bodyPr>
              <a:lstStyle/>
              <a:p>
                <a:pPr algn="ctr" defTabSz="621746" hangingPunct="0">
                  <a:defRPr sz="1000"/>
                </a:pPr>
                <a:endParaRPr sz="1360" kern="0">
                  <a:solidFill>
                    <a:srgbClr val="000000"/>
                  </a:solidFill>
                  <a:latin typeface="Segoe UI"/>
                  <a:cs typeface="Segoe UI"/>
                  <a:sym typeface="Segoe UI"/>
                </a:endParaRPr>
              </a:p>
            </p:txBody>
          </p:sp>
          <p:sp>
            <p:nvSpPr>
              <p:cNvPr id="632" name="Seattle"/>
              <p:cNvSpPr/>
              <p:nvPr/>
            </p:nvSpPr>
            <p:spPr>
              <a:xfrm>
                <a:off x="37843" y="15943"/>
                <a:ext cx="477792"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Seattle</a:t>
                </a:r>
              </a:p>
            </p:txBody>
          </p:sp>
        </p:grpSp>
        <p:sp>
          <p:nvSpPr>
            <p:cNvPr id="634" name="Line"/>
            <p:cNvSpPr/>
            <p:nvPr/>
          </p:nvSpPr>
          <p:spPr>
            <a:xfrm rot="5400000">
              <a:off x="915792" y="1241545"/>
              <a:ext cx="191644" cy="49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sp>
          <p:nvSpPr>
            <p:cNvPr id="635" name="Line"/>
            <p:cNvSpPr/>
            <p:nvPr/>
          </p:nvSpPr>
          <p:spPr>
            <a:xfrm rot="5400000">
              <a:off x="1010076" y="827743"/>
              <a:ext cx="173553" cy="1212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grpSp>
          <p:nvGrpSpPr>
            <p:cNvPr id="638" name="Group"/>
            <p:cNvGrpSpPr/>
            <p:nvPr/>
          </p:nvGrpSpPr>
          <p:grpSpPr>
            <a:xfrm>
              <a:off x="1232948" y="943140"/>
              <a:ext cx="523766" cy="246233"/>
              <a:chOff x="31878" y="-1196"/>
              <a:chExt cx="523764" cy="246232"/>
            </a:xfrm>
          </p:grpSpPr>
          <p:sp>
            <p:nvSpPr>
              <p:cNvPr id="636" name="Rectangle"/>
              <p:cNvSpPr/>
              <p:nvPr/>
            </p:nvSpPr>
            <p:spPr>
              <a:xfrm>
                <a:off x="50550" y="13038"/>
                <a:ext cx="486421" cy="217763"/>
              </a:xfrm>
              <a:prstGeom prst="rect">
                <a:avLst/>
              </a:prstGeom>
              <a:no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37" name="country"/>
              <p:cNvSpPr/>
              <p:nvPr/>
            </p:nvSpPr>
            <p:spPr>
              <a:xfrm>
                <a:off x="31878" y="-1196"/>
                <a:ext cx="523764"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country</a:t>
                </a:r>
              </a:p>
            </p:txBody>
          </p:sp>
        </p:grpSp>
        <p:grpSp>
          <p:nvGrpSpPr>
            <p:cNvPr id="641" name="Group"/>
            <p:cNvGrpSpPr/>
            <p:nvPr/>
          </p:nvGrpSpPr>
          <p:grpSpPr>
            <a:xfrm>
              <a:off x="1358939" y="1372276"/>
              <a:ext cx="463648" cy="262184"/>
              <a:chOff x="31954" y="0"/>
              <a:chExt cx="463647" cy="262183"/>
            </a:xfrm>
          </p:grpSpPr>
          <p:sp>
            <p:nvSpPr>
              <p:cNvPr id="639" name="Rectangle"/>
              <p:cNvSpPr/>
              <p:nvPr/>
            </p:nvSpPr>
            <p:spPr>
              <a:xfrm>
                <a:off x="36313" y="0"/>
                <a:ext cx="454930" cy="262183"/>
              </a:xfrm>
              <a:prstGeom prst="rect">
                <a:avLst/>
              </a:prstGeom>
              <a:no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40" name="France"/>
              <p:cNvSpPr/>
              <p:nvPr/>
            </p:nvSpPr>
            <p:spPr>
              <a:xfrm>
                <a:off x="31954" y="7976"/>
                <a:ext cx="463647"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France</a:t>
                </a:r>
              </a:p>
            </p:txBody>
          </p:sp>
        </p:grpSp>
        <p:sp>
          <p:nvSpPr>
            <p:cNvPr id="642" name="Line"/>
            <p:cNvSpPr/>
            <p:nvPr/>
          </p:nvSpPr>
          <p:spPr>
            <a:xfrm rot="16200000" flipH="1">
              <a:off x="1444228" y="1225740"/>
              <a:ext cx="197140" cy="959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grpSp>
          <p:nvGrpSpPr>
            <p:cNvPr id="645" name="Group"/>
            <p:cNvGrpSpPr/>
            <p:nvPr/>
          </p:nvGrpSpPr>
          <p:grpSpPr>
            <a:xfrm>
              <a:off x="1816721" y="966944"/>
              <a:ext cx="291032" cy="246233"/>
              <a:chOff x="19354" y="-1196"/>
              <a:chExt cx="291030" cy="246232"/>
            </a:xfrm>
          </p:grpSpPr>
          <p:sp>
            <p:nvSpPr>
              <p:cNvPr id="643" name="Rectangle"/>
              <p:cNvSpPr/>
              <p:nvPr/>
            </p:nvSpPr>
            <p:spPr>
              <a:xfrm>
                <a:off x="19354" y="1719"/>
                <a:ext cx="291030" cy="240402"/>
              </a:xfrm>
              <a:prstGeom prst="rect">
                <a:avLst/>
              </a:prstGeom>
              <a:no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44" name="city"/>
              <p:cNvSpPr/>
              <p:nvPr/>
            </p:nvSpPr>
            <p:spPr>
              <a:xfrm>
                <a:off x="20866" y="-1196"/>
                <a:ext cx="288008"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city</a:t>
                </a:r>
              </a:p>
            </p:txBody>
          </p:sp>
        </p:grpSp>
        <p:grpSp>
          <p:nvGrpSpPr>
            <p:cNvPr id="648" name="Group"/>
            <p:cNvGrpSpPr/>
            <p:nvPr/>
          </p:nvGrpSpPr>
          <p:grpSpPr>
            <a:xfrm>
              <a:off x="1967751" y="1361968"/>
              <a:ext cx="358736" cy="249847"/>
              <a:chOff x="25189" y="0"/>
              <a:chExt cx="358735" cy="249845"/>
            </a:xfrm>
          </p:grpSpPr>
          <p:sp>
            <p:nvSpPr>
              <p:cNvPr id="646" name="Rectangle"/>
              <p:cNvSpPr/>
              <p:nvPr/>
            </p:nvSpPr>
            <p:spPr>
              <a:xfrm>
                <a:off x="31148" y="0"/>
                <a:ext cx="346818" cy="249845"/>
              </a:xfrm>
              <a:prstGeom prst="rect">
                <a:avLst/>
              </a:prstGeom>
              <a:no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47" name="Paris"/>
              <p:cNvSpPr/>
              <p:nvPr/>
            </p:nvSpPr>
            <p:spPr>
              <a:xfrm>
                <a:off x="25189" y="1807"/>
                <a:ext cx="358735" cy="24623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Paris</a:t>
                </a:r>
              </a:p>
            </p:txBody>
          </p:sp>
        </p:grpSp>
        <p:sp>
          <p:nvSpPr>
            <p:cNvPr id="649" name="Line"/>
            <p:cNvSpPr/>
            <p:nvPr/>
          </p:nvSpPr>
          <p:spPr>
            <a:xfrm rot="16200000" flipH="1">
              <a:off x="1978824" y="1193673"/>
              <a:ext cx="151708" cy="184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sp>
          <p:nvSpPr>
            <p:cNvPr id="650" name="Line"/>
            <p:cNvSpPr/>
            <p:nvPr/>
          </p:nvSpPr>
          <p:spPr>
            <a:xfrm rot="16200000" flipH="1">
              <a:off x="1682922" y="690543"/>
              <a:ext cx="145304" cy="413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sp>
          <p:nvSpPr>
            <p:cNvPr id="651" name="Line"/>
            <p:cNvSpPr/>
            <p:nvPr/>
          </p:nvSpPr>
          <p:spPr>
            <a:xfrm rot="5400000">
              <a:off x="1455462" y="863926"/>
              <a:ext cx="132820" cy="540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grpSp>
          <p:nvGrpSpPr>
            <p:cNvPr id="654" name="Group"/>
            <p:cNvGrpSpPr/>
            <p:nvPr/>
          </p:nvGrpSpPr>
          <p:grpSpPr>
            <a:xfrm>
              <a:off x="2820358" y="1019951"/>
              <a:ext cx="312042" cy="246233"/>
              <a:chOff x="8849" y="-1196"/>
              <a:chExt cx="312041" cy="246232"/>
            </a:xfrm>
          </p:grpSpPr>
          <p:sp>
            <p:nvSpPr>
              <p:cNvPr id="652" name="Rectangle"/>
              <p:cNvSpPr/>
              <p:nvPr/>
            </p:nvSpPr>
            <p:spPr>
              <a:xfrm>
                <a:off x="8849" y="15461"/>
                <a:ext cx="312041" cy="212917"/>
              </a:xfrm>
              <a:prstGeom prst="rect">
                <a:avLst/>
              </a:prstGeom>
              <a:solidFill>
                <a:srgbClr val="FFFFFF"/>
              </a:solid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53" name="city"/>
              <p:cNvSpPr/>
              <p:nvPr/>
            </p:nvSpPr>
            <p:spPr>
              <a:xfrm>
                <a:off x="20866" y="-1196"/>
                <a:ext cx="288009"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city</a:t>
                </a:r>
              </a:p>
            </p:txBody>
          </p:sp>
        </p:grpSp>
        <p:grpSp>
          <p:nvGrpSpPr>
            <p:cNvPr id="657" name="Group"/>
            <p:cNvGrpSpPr/>
            <p:nvPr/>
          </p:nvGrpSpPr>
          <p:grpSpPr>
            <a:xfrm>
              <a:off x="2530775" y="1396401"/>
              <a:ext cx="565023" cy="255779"/>
              <a:chOff x="18287" y="0"/>
              <a:chExt cx="565022" cy="255778"/>
            </a:xfrm>
          </p:grpSpPr>
          <p:sp>
            <p:nvSpPr>
              <p:cNvPr id="655" name="Rectangle"/>
              <p:cNvSpPr/>
              <p:nvPr/>
            </p:nvSpPr>
            <p:spPr>
              <a:xfrm>
                <a:off x="42360" y="0"/>
                <a:ext cx="516878" cy="255778"/>
              </a:xfrm>
              <a:prstGeom prst="rect">
                <a:avLst/>
              </a:prstGeom>
              <a:solidFill>
                <a:srgbClr val="FFFFFF"/>
              </a:solid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56" name="Moscow"/>
              <p:cNvSpPr/>
              <p:nvPr/>
            </p:nvSpPr>
            <p:spPr>
              <a:xfrm>
                <a:off x="18287" y="4773"/>
                <a:ext cx="565022"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Moscow</a:t>
                </a:r>
              </a:p>
            </p:txBody>
          </p:sp>
        </p:grpSp>
        <p:sp>
          <p:nvSpPr>
            <p:cNvPr id="658" name="Line"/>
            <p:cNvSpPr/>
            <p:nvPr/>
          </p:nvSpPr>
          <p:spPr>
            <a:xfrm rot="5400000">
              <a:off x="2821395" y="1241418"/>
              <a:ext cx="146877" cy="1630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grpSp>
          <p:nvGrpSpPr>
            <p:cNvPr id="661" name="Group"/>
            <p:cNvGrpSpPr/>
            <p:nvPr/>
          </p:nvGrpSpPr>
          <p:grpSpPr>
            <a:xfrm>
              <a:off x="3482408" y="972920"/>
              <a:ext cx="303333" cy="246233"/>
              <a:chOff x="13203" y="-1195"/>
              <a:chExt cx="303332" cy="246232"/>
            </a:xfrm>
          </p:grpSpPr>
          <p:sp>
            <p:nvSpPr>
              <p:cNvPr id="659" name="Rectangle"/>
              <p:cNvSpPr/>
              <p:nvPr/>
            </p:nvSpPr>
            <p:spPr>
              <a:xfrm>
                <a:off x="13203" y="5551"/>
                <a:ext cx="303332" cy="232738"/>
              </a:xfrm>
              <a:prstGeom prst="rect">
                <a:avLst/>
              </a:prstGeom>
              <a:solidFill>
                <a:srgbClr val="FFFFFF"/>
              </a:solid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60" name="city"/>
              <p:cNvSpPr/>
              <p:nvPr/>
            </p:nvSpPr>
            <p:spPr>
              <a:xfrm>
                <a:off x="20865" y="-1195"/>
                <a:ext cx="288009"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city</a:t>
                </a:r>
              </a:p>
            </p:txBody>
          </p:sp>
        </p:grpSp>
        <p:grpSp>
          <p:nvGrpSpPr>
            <p:cNvPr id="664" name="Group"/>
            <p:cNvGrpSpPr/>
            <p:nvPr/>
          </p:nvGrpSpPr>
          <p:grpSpPr>
            <a:xfrm>
              <a:off x="3327578" y="1420185"/>
              <a:ext cx="486045" cy="246233"/>
              <a:chOff x="28135" y="-1196"/>
              <a:chExt cx="486044" cy="246232"/>
            </a:xfrm>
          </p:grpSpPr>
          <p:sp>
            <p:nvSpPr>
              <p:cNvPr id="662" name="Rectangle"/>
              <p:cNvSpPr/>
              <p:nvPr/>
            </p:nvSpPr>
            <p:spPr>
              <a:xfrm>
                <a:off x="38714" y="550"/>
                <a:ext cx="464886" cy="242739"/>
              </a:xfrm>
              <a:prstGeom prst="rect">
                <a:avLst/>
              </a:prstGeom>
              <a:solidFill>
                <a:srgbClr val="FFFFFF"/>
              </a:solid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63" name="Athens"/>
              <p:cNvSpPr/>
              <p:nvPr/>
            </p:nvSpPr>
            <p:spPr>
              <a:xfrm>
                <a:off x="28135" y="-1196"/>
                <a:ext cx="486044"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Athens</a:t>
                </a:r>
              </a:p>
            </p:txBody>
          </p:sp>
        </p:grpSp>
        <p:sp>
          <p:nvSpPr>
            <p:cNvPr id="665" name="Line"/>
            <p:cNvSpPr/>
            <p:nvPr/>
          </p:nvSpPr>
          <p:spPr>
            <a:xfrm rot="5400000">
              <a:off x="3497574" y="1285431"/>
              <a:ext cx="209529" cy="634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sp>
          <p:nvSpPr>
            <p:cNvPr id="666" name="Line"/>
            <p:cNvSpPr/>
            <p:nvPr/>
          </p:nvSpPr>
          <p:spPr>
            <a:xfrm rot="16200000" flipH="1">
              <a:off x="3462175" y="807768"/>
              <a:ext cx="88171" cy="2556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sp>
          <p:nvSpPr>
            <p:cNvPr id="667" name="Line"/>
            <p:cNvSpPr/>
            <p:nvPr/>
          </p:nvSpPr>
          <p:spPr>
            <a:xfrm rot="16200000" flipH="1">
              <a:off x="2846290" y="906520"/>
              <a:ext cx="175244" cy="84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grpSp>
          <p:nvGrpSpPr>
            <p:cNvPr id="670" name="Group"/>
            <p:cNvGrpSpPr/>
            <p:nvPr/>
          </p:nvGrpSpPr>
          <p:grpSpPr>
            <a:xfrm>
              <a:off x="2157986" y="706680"/>
              <a:ext cx="553236" cy="246233"/>
              <a:chOff x="33174" y="-1196"/>
              <a:chExt cx="553234" cy="246232"/>
            </a:xfrm>
          </p:grpSpPr>
          <p:sp>
            <p:nvSpPr>
              <p:cNvPr id="668" name="Rectangle"/>
              <p:cNvSpPr/>
              <p:nvPr/>
            </p:nvSpPr>
            <p:spPr>
              <a:xfrm>
                <a:off x="51635" y="16656"/>
                <a:ext cx="516311" cy="210528"/>
              </a:xfrm>
              <a:prstGeom prst="rect">
                <a:avLst/>
              </a:prstGeom>
              <a:solidFill>
                <a:srgbClr val="FFFFFF"/>
              </a:solidFill>
              <a:ln w="3175" cap="flat">
                <a:solidFill>
                  <a:srgbClr val="44546A"/>
                </a:solidFill>
                <a:prstDash val="solid"/>
                <a:miter lim="800000"/>
              </a:ln>
              <a:effectLst/>
            </p:spPr>
            <p:txBody>
              <a:bodyPr wrap="square" lIns="62172" tIns="62172" rIns="62172" bIns="62172" numCol="1" anchor="ctr">
                <a:noAutofit/>
              </a:bodyPr>
              <a:lstStyle/>
              <a:p>
                <a:pPr algn="ctr" defTabSz="621746" hangingPunct="0"/>
                <a:endParaRPr sz="2448" kern="0">
                  <a:solidFill>
                    <a:srgbClr val="000000"/>
                  </a:solidFill>
                  <a:latin typeface="Segoe UI"/>
                  <a:cs typeface="Segoe UI"/>
                  <a:sym typeface="Segoe UI"/>
                </a:endParaRPr>
              </a:p>
            </p:txBody>
          </p:sp>
          <p:sp>
            <p:nvSpPr>
              <p:cNvPr id="669" name="Belgium"/>
              <p:cNvSpPr/>
              <p:nvPr/>
            </p:nvSpPr>
            <p:spPr>
              <a:xfrm>
                <a:off x="33174" y="-1196"/>
                <a:ext cx="553234"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Belgium</a:t>
                </a:r>
              </a:p>
            </p:txBody>
          </p:sp>
        </p:grpSp>
        <p:sp>
          <p:nvSpPr>
            <p:cNvPr id="671" name="Line"/>
            <p:cNvSpPr/>
            <p:nvPr/>
          </p:nvSpPr>
          <p:spPr>
            <a:xfrm rot="16200000" flipH="1">
              <a:off x="2263770" y="553700"/>
              <a:ext cx="155367" cy="186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grpSp>
          <p:nvGrpSpPr>
            <p:cNvPr id="674" name="Group"/>
            <p:cNvGrpSpPr/>
            <p:nvPr/>
          </p:nvGrpSpPr>
          <p:grpSpPr>
            <a:xfrm>
              <a:off x="2795747" y="661178"/>
              <a:ext cx="191395" cy="246233"/>
              <a:chOff x="0" y="-1195"/>
              <a:chExt cx="191394" cy="246232"/>
            </a:xfrm>
          </p:grpSpPr>
          <p:sp>
            <p:nvSpPr>
              <p:cNvPr id="672" name="Rectangle"/>
              <p:cNvSpPr/>
              <p:nvPr/>
            </p:nvSpPr>
            <p:spPr>
              <a:xfrm>
                <a:off x="0" y="44846"/>
                <a:ext cx="191394" cy="154148"/>
              </a:xfrm>
              <a:prstGeom prst="rect">
                <a:avLst/>
              </a:prstGeom>
              <a:solidFill>
                <a:srgbClr val="FFFFFF"/>
              </a:solid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73" name="0"/>
              <p:cNvSpPr/>
              <p:nvPr/>
            </p:nvSpPr>
            <p:spPr>
              <a:xfrm>
                <a:off x="14758" y="-1195"/>
                <a:ext cx="161878"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0</a:t>
                </a:r>
              </a:p>
            </p:txBody>
          </p:sp>
        </p:grpSp>
        <p:sp>
          <p:nvSpPr>
            <p:cNvPr id="675" name="Line"/>
            <p:cNvSpPr/>
            <p:nvPr/>
          </p:nvSpPr>
          <p:spPr>
            <a:xfrm rot="5400000">
              <a:off x="2840975" y="596997"/>
              <a:ext cx="160696" cy="597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grpSp>
          <p:nvGrpSpPr>
            <p:cNvPr id="678" name="Group"/>
            <p:cNvGrpSpPr/>
            <p:nvPr/>
          </p:nvGrpSpPr>
          <p:grpSpPr>
            <a:xfrm>
              <a:off x="3282751" y="691308"/>
              <a:ext cx="191395" cy="246233"/>
              <a:chOff x="0" y="-1195"/>
              <a:chExt cx="191394" cy="246232"/>
            </a:xfrm>
          </p:grpSpPr>
          <p:sp>
            <p:nvSpPr>
              <p:cNvPr id="676" name="Rectangle"/>
              <p:cNvSpPr/>
              <p:nvPr/>
            </p:nvSpPr>
            <p:spPr>
              <a:xfrm>
                <a:off x="0" y="44846"/>
                <a:ext cx="191394" cy="154148"/>
              </a:xfrm>
              <a:prstGeom prst="rect">
                <a:avLst/>
              </a:prstGeom>
              <a:solidFill>
                <a:srgbClr val="FFFFFF"/>
              </a:solidFill>
              <a:ln w="3175" cap="flat">
                <a:solidFill>
                  <a:srgbClr val="000000"/>
                </a:solidFill>
                <a:prstDash val="solid"/>
                <a:miter lim="8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677" name="1"/>
              <p:cNvSpPr/>
              <p:nvPr/>
            </p:nvSpPr>
            <p:spPr>
              <a:xfrm>
                <a:off x="14758" y="-1195"/>
                <a:ext cx="161878" cy="246232"/>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none" lIns="62172" tIns="62172" rIns="62172" bIns="62172" numCol="1" anchor="ctr">
                <a:spAutoFit/>
              </a:bodyPr>
              <a:lstStyle>
                <a:lvl1pPr algn="ctr">
                  <a:defRPr sz="1000"/>
                </a:lvl1pPr>
              </a:lstStyle>
              <a:p>
                <a:pPr defTabSz="621746" hangingPunct="0"/>
                <a:r>
                  <a:rPr sz="1360" kern="0">
                    <a:solidFill>
                      <a:srgbClr val="000000"/>
                    </a:solidFill>
                    <a:latin typeface="Segoe UI"/>
                    <a:cs typeface="Segoe UI"/>
                    <a:sym typeface="Segoe UI"/>
                  </a:rPr>
                  <a:t>1</a:t>
                </a:r>
              </a:p>
            </p:txBody>
          </p:sp>
        </p:grpSp>
        <p:sp>
          <p:nvSpPr>
            <p:cNvPr id="679" name="Line"/>
            <p:cNvSpPr/>
            <p:nvPr/>
          </p:nvSpPr>
          <p:spPr>
            <a:xfrm rot="16200000" flipH="1">
              <a:off x="3069410" y="428312"/>
              <a:ext cx="190826" cy="4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6350" cap="flat">
              <a:solidFill>
                <a:srgbClr val="000000"/>
              </a:solidFill>
              <a:prstDash val="solid"/>
              <a:miter lim="800000"/>
              <a:tailEnd type="triangle" w="med" len="med"/>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grpSp>
      <p:sp>
        <p:nvSpPr>
          <p:cNvPr id="681" name="{city:SEA, dst: POR, ...},…"/>
          <p:cNvSpPr/>
          <p:nvPr/>
        </p:nvSpPr>
        <p:spPr>
          <a:xfrm>
            <a:off x="7084189" y="4298821"/>
            <a:ext cx="4280542" cy="2101344"/>
          </a:xfrm>
          <a:prstGeom prst="rect">
            <a:avLst/>
          </a:prstGeom>
          <a:ln w="12700">
            <a:miter lim="400000"/>
          </a:ln>
          <a:extLst>
            <a:ext uri="{C572A759-6A51-4108-AA02-DFA0A04FC94B}">
              <ma14:wrappingTextBoxFlag xmlns:ma14="http://schemas.microsoft.com/office/mac/drawingml/2011/main" xmlns:p14="http://schemas.microsoft.com/office/powerpoint/2010/main" xmlns="" val="1"/>
            </a:ext>
          </a:extLst>
        </p:spPr>
        <p:txBody>
          <a:bodyPr wrap="none" lIns="62172" rIns="62172">
            <a:spAutoFit/>
          </a:bodyPr>
          <a:lstStyle/>
          <a:p>
            <a:pPr defTabSz="621746" hangingPunct="0">
              <a:defRPr sz="1600">
                <a:latin typeface="Consolas"/>
                <a:ea typeface="Consolas"/>
                <a:cs typeface="Consolas"/>
                <a:sym typeface="Consolas"/>
              </a:defRPr>
            </a:pPr>
            <a:r>
              <a:rPr sz="2176" kern="0">
                <a:solidFill>
                  <a:srgbClr val="000000"/>
                </a:solidFill>
                <a:latin typeface="Consolas"/>
                <a:sym typeface="Consolas"/>
              </a:rPr>
              <a:t>{city:SEA, dst: POR, ...},</a:t>
            </a:r>
          </a:p>
          <a:p>
            <a:pPr defTabSz="621746" hangingPunct="0">
              <a:defRPr sz="1600">
                <a:latin typeface="Consolas"/>
                <a:ea typeface="Consolas"/>
                <a:cs typeface="Consolas"/>
                <a:sym typeface="Consolas"/>
              </a:defRPr>
            </a:pPr>
            <a:r>
              <a:rPr sz="2176" kern="0">
                <a:solidFill>
                  <a:srgbClr val="000000"/>
                </a:solidFill>
                <a:latin typeface="Consolas"/>
                <a:sym typeface="Consolas"/>
              </a:rPr>
              <a:t>{city:SEA, dst: JFK, ...}, </a:t>
            </a:r>
          </a:p>
          <a:p>
            <a:pPr defTabSz="621746" hangingPunct="0">
              <a:defRPr sz="1600">
                <a:latin typeface="Consolas"/>
                <a:ea typeface="Consolas"/>
                <a:cs typeface="Consolas"/>
                <a:sym typeface="Consolas"/>
              </a:defRPr>
            </a:pPr>
            <a:r>
              <a:rPr sz="2176" kern="0">
                <a:solidFill>
                  <a:srgbClr val="000000"/>
                </a:solidFill>
                <a:latin typeface="Consolas"/>
                <a:sym typeface="Consolas"/>
              </a:rPr>
              <a:t>{city:SEA, dst: SFO, ...}, </a:t>
            </a:r>
          </a:p>
          <a:p>
            <a:pPr defTabSz="621746" hangingPunct="0">
              <a:defRPr sz="1600">
                <a:latin typeface="Consolas"/>
                <a:ea typeface="Consolas"/>
                <a:cs typeface="Consolas"/>
                <a:sym typeface="Consolas"/>
              </a:defRPr>
            </a:pPr>
            <a:r>
              <a:rPr sz="2176" kern="0">
                <a:solidFill>
                  <a:srgbClr val="000000"/>
                </a:solidFill>
                <a:latin typeface="Consolas"/>
                <a:sym typeface="Consolas"/>
              </a:rPr>
              <a:t>{city:SEA, dst: YVR, ...}, </a:t>
            </a:r>
          </a:p>
          <a:p>
            <a:pPr defTabSz="621746" hangingPunct="0">
              <a:defRPr sz="1600">
                <a:latin typeface="Consolas"/>
                <a:ea typeface="Consolas"/>
                <a:cs typeface="Consolas"/>
                <a:sym typeface="Consolas"/>
              </a:defRPr>
            </a:pPr>
            <a:r>
              <a:rPr sz="2176" kern="0">
                <a:solidFill>
                  <a:srgbClr val="000000"/>
                </a:solidFill>
                <a:latin typeface="Consolas"/>
                <a:sym typeface="Consolas"/>
              </a:rPr>
              <a:t>{city:SEA, dst: YUL, ...}, </a:t>
            </a:r>
          </a:p>
          <a:p>
            <a:pPr defTabSz="621746" hangingPunct="0">
              <a:defRPr sz="1600">
                <a:latin typeface="Consolas"/>
                <a:ea typeface="Consolas"/>
                <a:cs typeface="Consolas"/>
                <a:sym typeface="Consolas"/>
              </a:defRPr>
            </a:pPr>
            <a:r>
              <a:rPr sz="2176" kern="0">
                <a:solidFill>
                  <a:srgbClr val="000000"/>
                </a:solidFill>
                <a:latin typeface="Consolas"/>
                <a:sym typeface="Consolas"/>
              </a:rPr>
              <a:t>...</a:t>
            </a:r>
          </a:p>
        </p:txBody>
      </p:sp>
      <p:pic>
        <p:nvPicPr>
          <p:cNvPr id="682" name="image160.png" descr="image160.png"/>
          <p:cNvPicPr>
            <a:picLocks noChangeAspect="1"/>
          </p:cNvPicPr>
          <p:nvPr/>
        </p:nvPicPr>
        <p:blipFill>
          <a:blip r:embed="rId4">
            <a:extLst/>
          </a:blip>
          <a:stretch>
            <a:fillRect/>
          </a:stretch>
        </p:blipFill>
        <p:spPr>
          <a:xfrm>
            <a:off x="9300330" y="2038143"/>
            <a:ext cx="2396349" cy="1556250"/>
          </a:xfrm>
          <a:prstGeom prst="rect">
            <a:avLst/>
          </a:prstGeom>
          <a:ln>
            <a:solidFill>
              <a:srgbClr val="44546A"/>
            </a:solidFill>
          </a:ln>
        </p:spPr>
      </p:pic>
      <p:pic>
        <p:nvPicPr>
          <p:cNvPr id="2" name="Picture 1"/>
          <p:cNvPicPr>
            <a:picLocks noChangeAspect="1"/>
          </p:cNvPicPr>
          <p:nvPr/>
        </p:nvPicPr>
        <p:blipFill>
          <a:blip r:embed="rId5"/>
          <a:stretch>
            <a:fillRect/>
          </a:stretch>
        </p:blipFill>
        <p:spPr>
          <a:xfrm>
            <a:off x="4750320" y="2707443"/>
            <a:ext cx="2038815" cy="2038815"/>
          </a:xfrm>
          <a:prstGeom prst="rect">
            <a:avLst/>
          </a:prstGeom>
        </p:spPr>
      </p:pic>
    </p:spTree>
    <p:extLst>
      <p:ext uri="{BB962C8B-B14F-4D97-AF65-F5344CB8AC3E}">
        <p14:creationId xmlns:p14="http://schemas.microsoft.com/office/powerpoint/2010/main" val="2202639549"/>
      </p:ext>
    </p:extLst>
  </p:cSld>
  <p:clrMapOvr>
    <a:masterClrMapping/>
  </p:clrMapOvr>
  <p:transition spd="med">
    <p:fad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97"/>
                                        </p:tgtEl>
                                        <p:attrNameLst>
                                          <p:attrName>style.visibility</p:attrName>
                                        </p:attrNameLst>
                                      </p:cBhvr>
                                      <p:to>
                                        <p:strVal val="visible"/>
                                      </p:to>
                                    </p:set>
                                    <p:animEffect transition="in" filter="dissolve">
                                      <p:cBhvr>
                                        <p:cTn id="7" dur="500"/>
                                        <p:tgtEl>
                                          <p:spTgt spid="597"/>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598"/>
                                        </p:tgtEl>
                                        <p:attrNameLst>
                                          <p:attrName>style.visibility</p:attrName>
                                        </p:attrNameLst>
                                      </p:cBhvr>
                                      <p:to>
                                        <p:strVal val="visible"/>
                                      </p:to>
                                    </p:set>
                                    <p:animEffect transition="in" filter="dissolve">
                                      <p:cBhvr>
                                        <p:cTn id="11" dur="500"/>
                                        <p:tgtEl>
                                          <p:spTgt spid="59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fill="hold" grpId="0" nodeType="clickEffect">
                                  <p:stCondLst>
                                    <p:cond delay="0"/>
                                  </p:stCondLst>
                                  <p:iterate>
                                    <p:tmAbs val="0"/>
                                  </p:iterate>
                                  <p:childTnLst>
                                    <p:set>
                                      <p:cBhvr>
                                        <p:cTn id="15" fill="hold"/>
                                        <p:tgtEl>
                                          <p:spTgt spid="680"/>
                                        </p:tgtEl>
                                        <p:attrNameLst>
                                          <p:attrName>style.visibility</p:attrName>
                                        </p:attrNameLst>
                                      </p:cBhvr>
                                      <p:to>
                                        <p:strVal val="visible"/>
                                      </p:to>
                                    </p:set>
                                    <p:animEffect transition="in" filter="dissolve">
                                      <p:cBhvr>
                                        <p:cTn id="16" dur="500"/>
                                        <p:tgtEl>
                                          <p:spTgt spid="68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grpId="0" nodeType="clickEffect">
                                  <p:stCondLst>
                                    <p:cond delay="0"/>
                                  </p:stCondLst>
                                  <p:iterate>
                                    <p:tmAbs val="0"/>
                                  </p:iterate>
                                  <p:childTnLst>
                                    <p:set>
                                      <p:cBhvr>
                                        <p:cTn id="20" fill="hold"/>
                                        <p:tgtEl>
                                          <p:spTgt spid="681"/>
                                        </p:tgtEl>
                                        <p:attrNameLst>
                                          <p:attrName>style.visibility</p:attrName>
                                        </p:attrNameLst>
                                      </p:cBhvr>
                                      <p:to>
                                        <p:strVal val="visible"/>
                                      </p:to>
                                    </p:set>
                                    <p:animEffect transition="in" filter="dissolve">
                                      <p:cBhvr>
                                        <p:cTn id="21" dur="500"/>
                                        <p:tgtEl>
                                          <p:spTgt spid="681"/>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grpId="0" nodeType="clickEffect">
                                  <p:stCondLst>
                                    <p:cond delay="0"/>
                                  </p:stCondLst>
                                  <p:childTnLst>
                                    <p:animEffect transition="out" filter="fade">
                                      <p:cBhvr>
                                        <p:cTn id="25" dur="500" fill="hold" tmFilter="0, 0; .2, .5; .8, .5; 1, 0"/>
                                        <p:tgtEl>
                                          <p:spTgt spid="590"/>
                                        </p:tgtEl>
                                      </p:cBhvr>
                                    </p:animEffect>
                                    <p:animScale>
                                      <p:cBhvr>
                                        <p:cTn id="26" dur="250" autoRev="1" fill="hold"/>
                                        <p:tgtEl>
                                          <p:spTgt spid="590"/>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9" presetClass="entr" fill="hold" grpId="0" nodeType="clickEffect">
                                  <p:stCondLst>
                                    <p:cond delay="0"/>
                                  </p:stCondLst>
                                  <p:iterate>
                                    <p:tmAbs val="0"/>
                                  </p:iterate>
                                  <p:childTnLst>
                                    <p:set>
                                      <p:cBhvr>
                                        <p:cTn id="30" fill="hold"/>
                                        <p:tgtEl>
                                          <p:spTgt spid="682"/>
                                        </p:tgtEl>
                                        <p:attrNameLst>
                                          <p:attrName>style.visibility</p:attrName>
                                        </p:attrNameLst>
                                      </p:cBhvr>
                                      <p:to>
                                        <p:strVal val="visible"/>
                                      </p:to>
                                    </p:set>
                                    <p:animEffect transition="in" filter="dissolve">
                                      <p:cBhvr>
                                        <p:cTn id="31" dur="500"/>
                                        <p:tgtEl>
                                          <p:spTgt spid="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animBg="1" advAuto="0"/>
      <p:bldP spid="597" grpId="0" animBg="1" advAuto="0"/>
      <p:bldP spid="598" grpId="0" animBg="1" advAuto="0"/>
      <p:bldP spid="680" grpId="0" animBg="1" advAuto="0"/>
      <p:bldP spid="681" grpId="0" animBg="1" advAuto="0"/>
      <p:bldP spid="68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Advantages Updateable Columns"/>
          <p:cNvSpPr>
            <a:spLocks noGrp="1"/>
          </p:cNvSpPr>
          <p:nvPr>
            <p:ph type="title" idx="4294967295"/>
          </p:nvPr>
        </p:nvSpPr>
        <p:spPr>
          <a:xfrm>
            <a:off x="519113" y="-9525"/>
            <a:ext cx="11917362" cy="1190625"/>
          </a:xfrm>
          <a:prstGeom prst="rect">
            <a:avLst/>
          </a:prstGeom>
        </p:spPr>
        <p:txBody>
          <a:bodyPr/>
          <a:lstStyle/>
          <a:p>
            <a:pPr>
              <a:defRPr sz="3200"/>
            </a:pPr>
            <a:r>
              <a:rPr lang="en-US" dirty="0"/>
              <a:t>Spark connector for Azure Cosmos DB</a:t>
            </a:r>
            <a:br>
              <a:rPr dirty="0"/>
            </a:br>
            <a:r>
              <a:rPr sz="2584" dirty="0"/>
              <a:t>Updateable Columns</a:t>
            </a:r>
          </a:p>
        </p:txBody>
      </p:sp>
      <p:pic>
        <p:nvPicPr>
          <p:cNvPr id="555" name="image152.png" descr="image152.png"/>
          <p:cNvPicPr>
            <a:picLocks noChangeAspect="1"/>
          </p:cNvPicPr>
          <p:nvPr/>
        </p:nvPicPr>
        <p:blipFill>
          <a:blip r:embed="rId3">
            <a:extLst/>
          </a:blip>
          <a:stretch>
            <a:fillRect/>
          </a:stretch>
        </p:blipFill>
        <p:spPr>
          <a:xfrm>
            <a:off x="2574803" y="5245496"/>
            <a:ext cx="845691" cy="776022"/>
          </a:xfrm>
          <a:prstGeom prst="rect">
            <a:avLst/>
          </a:prstGeom>
          <a:ln w="12700">
            <a:miter lim="400000"/>
          </a:ln>
        </p:spPr>
      </p:pic>
      <p:sp>
        <p:nvSpPr>
          <p:cNvPr id="556" name="Line"/>
          <p:cNvSpPr/>
          <p:nvPr/>
        </p:nvSpPr>
        <p:spPr>
          <a:xfrm flipV="1">
            <a:off x="3495285" y="4625245"/>
            <a:ext cx="1196937" cy="7683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rgbClr val="44546A"/>
            </a:solidFill>
            <a:miter/>
            <a:tailEnd type="triangle"/>
          </a:ln>
        </p:spPr>
        <p:txBody>
          <a:bodyPr lIns="62172" rIns="62172" anchor="ctr"/>
          <a:lstStyle/>
          <a:p>
            <a:pPr defTabSz="621746" hangingPunct="0"/>
            <a:endParaRPr sz="2448" kern="0">
              <a:solidFill>
                <a:srgbClr val="000000"/>
              </a:solidFill>
              <a:latin typeface="Segoe UI"/>
              <a:cs typeface="Segoe UI"/>
              <a:sym typeface="Segoe UI"/>
            </a:endParaRPr>
          </a:p>
        </p:txBody>
      </p:sp>
      <p:sp>
        <p:nvSpPr>
          <p:cNvPr id="557" name="Flight…"/>
          <p:cNvSpPr/>
          <p:nvPr/>
        </p:nvSpPr>
        <p:spPr>
          <a:xfrm>
            <a:off x="1180267" y="5454734"/>
            <a:ext cx="1472081" cy="762003"/>
          </a:xfrm>
          <a:prstGeom prst="rect">
            <a:avLst/>
          </a:prstGeom>
          <a:ln w="12700">
            <a:miter lim="400000"/>
          </a:ln>
          <a:extLst>
            <a:ext uri="{C572A759-6A51-4108-AA02-DFA0A04FC94B}">
              <ma14:wrappingTextBoxFlag xmlns:ma14="http://schemas.microsoft.com/office/mac/drawingml/2011/main" xmlns:p14="http://schemas.microsoft.com/office/powerpoint/2010/main" xmlns="" val="1"/>
            </a:ext>
          </a:extLst>
        </p:spPr>
        <p:txBody>
          <a:bodyPr wrap="none" lIns="62172" rIns="62172">
            <a:spAutoFit/>
          </a:bodyPr>
          <a:lstStyle/>
          <a:p>
            <a:pPr algn="ctr" defTabSz="621746" hangingPunct="0">
              <a:defRPr sz="1600">
                <a:latin typeface="Segoe UI Light"/>
                <a:ea typeface="Segoe UI Light"/>
                <a:cs typeface="Segoe UI Light"/>
                <a:sym typeface="Segoe UI Light"/>
              </a:defRPr>
            </a:pPr>
            <a:r>
              <a:rPr sz="2176" kern="0">
                <a:solidFill>
                  <a:srgbClr val="000000"/>
                </a:solidFill>
                <a:latin typeface="Segoe UI Light"/>
                <a:cs typeface="Segoe UI Light"/>
                <a:sym typeface="Segoe UI Light"/>
              </a:rPr>
              <a:t>Flight </a:t>
            </a:r>
          </a:p>
          <a:p>
            <a:pPr algn="ctr" defTabSz="621746" hangingPunct="0">
              <a:defRPr sz="1600">
                <a:latin typeface="Segoe UI Light"/>
                <a:ea typeface="Segoe UI Light"/>
                <a:cs typeface="Segoe UI Light"/>
                <a:sym typeface="Segoe UI Light"/>
              </a:defRPr>
            </a:pPr>
            <a:r>
              <a:rPr sz="2176" kern="0">
                <a:solidFill>
                  <a:srgbClr val="000000"/>
                </a:solidFill>
                <a:latin typeface="Segoe UI Light"/>
                <a:cs typeface="Segoe UI Light"/>
                <a:sym typeface="Segoe UI Light"/>
              </a:rPr>
              <a:t>information</a:t>
            </a:r>
          </a:p>
        </p:txBody>
      </p:sp>
      <p:sp>
        <p:nvSpPr>
          <p:cNvPr id="558" name="Rounded Rectangle"/>
          <p:cNvSpPr/>
          <p:nvPr/>
        </p:nvSpPr>
        <p:spPr>
          <a:xfrm>
            <a:off x="7170098" y="1308992"/>
            <a:ext cx="3817458" cy="2077744"/>
          </a:xfrm>
          <a:prstGeom prst="roundRect">
            <a:avLst>
              <a:gd name="adj" fmla="val 16667"/>
            </a:avLst>
          </a:prstGeom>
          <a:solidFill>
            <a:srgbClr val="DEEBF7"/>
          </a:solidFill>
          <a:ln>
            <a:solidFill>
              <a:srgbClr val="42719B"/>
            </a:solidFill>
            <a:miter/>
          </a:ln>
        </p:spPr>
        <p:txBody>
          <a:bodyPr lIns="62172" rIns="62172" anchor="ct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559" name="Data Science Scenarios"/>
          <p:cNvSpPr/>
          <p:nvPr/>
        </p:nvSpPr>
        <p:spPr>
          <a:xfrm>
            <a:off x="7675134" y="693832"/>
            <a:ext cx="2807383" cy="427168"/>
          </a:xfrm>
          <a:prstGeom prst="rect">
            <a:avLst/>
          </a:prstGeom>
          <a:ln w="12700">
            <a:miter lim="400000"/>
          </a:ln>
          <a:extLst>
            <a:ext uri="{C572A759-6A51-4108-AA02-DFA0A04FC94B}">
              <ma14:wrappingTextBoxFlag xmlns:ma14="http://schemas.microsoft.com/office/mac/drawingml/2011/main" xmlns:p14="http://schemas.microsoft.com/office/powerpoint/2010/main" xmlns="" val="1"/>
            </a:ext>
          </a:extLst>
        </p:spPr>
        <p:txBody>
          <a:bodyPr wrap="none" lIns="62172" rIns="62172">
            <a:spAutoFit/>
          </a:bodyPr>
          <a:lstStyle>
            <a:lvl1pPr algn="ctr">
              <a:defRPr sz="1600">
                <a:solidFill>
                  <a:srgbClr val="FFFFFF"/>
                </a:solidFill>
                <a:latin typeface="Segoe UI Light"/>
                <a:ea typeface="Segoe UI Light"/>
                <a:cs typeface="Segoe UI Light"/>
                <a:sym typeface="Segoe UI Light"/>
              </a:defRPr>
            </a:lvl1pPr>
          </a:lstStyle>
          <a:p>
            <a:pPr defTabSz="621746" hangingPunct="0"/>
            <a:r>
              <a:rPr sz="2176" kern="0"/>
              <a:t>Data Science Scenarios</a:t>
            </a:r>
          </a:p>
        </p:txBody>
      </p:sp>
      <p:sp>
        <p:nvSpPr>
          <p:cNvPr id="560" name="Line"/>
          <p:cNvSpPr/>
          <p:nvPr/>
        </p:nvSpPr>
        <p:spPr>
          <a:xfrm flipV="1">
            <a:off x="6771338" y="2846002"/>
            <a:ext cx="1125586" cy="10838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rgbClr val="44546A"/>
            </a:solidFill>
            <a:miter/>
            <a:tailEnd type="triangle"/>
          </a:ln>
        </p:spPr>
        <p:txBody>
          <a:bodyPr lIns="62172" rIns="62172" anchor="ctr"/>
          <a:lstStyle/>
          <a:p>
            <a:pPr defTabSz="621746" hangingPunct="0"/>
            <a:endParaRPr sz="2448" kern="0">
              <a:solidFill>
                <a:srgbClr val="000000"/>
              </a:solidFill>
              <a:latin typeface="Segoe UI"/>
              <a:cs typeface="Segoe UI"/>
              <a:sym typeface="Segoe UI"/>
            </a:endParaRPr>
          </a:p>
        </p:txBody>
      </p:sp>
      <p:pic>
        <p:nvPicPr>
          <p:cNvPr id="561" name="image155.png" descr="image155.png"/>
          <p:cNvPicPr>
            <a:picLocks noChangeAspect="1"/>
          </p:cNvPicPr>
          <p:nvPr/>
        </p:nvPicPr>
        <p:blipFill>
          <a:blip r:embed="rId4">
            <a:extLst/>
          </a:blip>
          <a:stretch>
            <a:fillRect/>
          </a:stretch>
        </p:blipFill>
        <p:spPr>
          <a:xfrm>
            <a:off x="9751076" y="1862747"/>
            <a:ext cx="893114" cy="692162"/>
          </a:xfrm>
          <a:prstGeom prst="rect">
            <a:avLst/>
          </a:prstGeom>
          <a:ln w="12700">
            <a:miter lim="400000"/>
          </a:ln>
        </p:spPr>
      </p:pic>
      <p:pic>
        <p:nvPicPr>
          <p:cNvPr id="562" name="image156.png" descr="image156.png"/>
          <p:cNvPicPr>
            <a:picLocks noChangeAspect="1"/>
          </p:cNvPicPr>
          <p:nvPr/>
        </p:nvPicPr>
        <p:blipFill>
          <a:blip r:embed="rId5">
            <a:extLst/>
          </a:blip>
          <a:stretch>
            <a:fillRect/>
          </a:stretch>
        </p:blipFill>
        <p:spPr>
          <a:xfrm>
            <a:off x="7334130" y="1741348"/>
            <a:ext cx="1576085" cy="838343"/>
          </a:xfrm>
          <a:prstGeom prst="rect">
            <a:avLst/>
          </a:prstGeom>
          <a:ln w="12700">
            <a:miter lim="400000"/>
          </a:ln>
        </p:spPr>
      </p:pic>
      <p:pic>
        <p:nvPicPr>
          <p:cNvPr id="563" name="image157.png" descr="image157.png"/>
          <p:cNvPicPr>
            <a:picLocks noChangeAspect="1"/>
          </p:cNvPicPr>
          <p:nvPr/>
        </p:nvPicPr>
        <p:blipFill>
          <a:blip r:embed="rId6">
            <a:extLst/>
          </a:blip>
          <a:stretch>
            <a:fillRect/>
          </a:stretch>
        </p:blipFill>
        <p:spPr>
          <a:xfrm>
            <a:off x="8626647" y="2424494"/>
            <a:ext cx="1322237" cy="694175"/>
          </a:xfrm>
          <a:prstGeom prst="rect">
            <a:avLst/>
          </a:prstGeom>
          <a:ln w="12700">
            <a:miter lim="400000"/>
          </a:ln>
        </p:spPr>
      </p:pic>
      <p:pic>
        <p:nvPicPr>
          <p:cNvPr id="564" name="image158.png" descr="image158.png"/>
          <p:cNvPicPr>
            <a:picLocks noChangeAspect="1"/>
          </p:cNvPicPr>
          <p:nvPr/>
        </p:nvPicPr>
        <p:blipFill>
          <a:blip r:embed="rId7">
            <a:extLst/>
          </a:blip>
          <a:stretch>
            <a:fillRect/>
          </a:stretch>
        </p:blipFill>
        <p:spPr>
          <a:xfrm>
            <a:off x="8320078" y="4502239"/>
            <a:ext cx="839105" cy="839105"/>
          </a:xfrm>
          <a:prstGeom prst="rect">
            <a:avLst/>
          </a:prstGeom>
          <a:ln w="12700">
            <a:miter lim="400000"/>
          </a:ln>
        </p:spPr>
      </p:pic>
      <p:sp>
        <p:nvSpPr>
          <p:cNvPr id="565" name="Device…"/>
          <p:cNvSpPr/>
          <p:nvPr/>
        </p:nvSpPr>
        <p:spPr>
          <a:xfrm>
            <a:off x="9177694" y="4514204"/>
            <a:ext cx="1573070" cy="762003"/>
          </a:xfrm>
          <a:prstGeom prst="rect">
            <a:avLst/>
          </a:prstGeom>
          <a:ln w="12700">
            <a:miter lim="400000"/>
          </a:ln>
          <a:extLst>
            <a:ext uri="{C572A759-6A51-4108-AA02-DFA0A04FC94B}">
              <ma14:wrappingTextBoxFlag xmlns:ma14="http://schemas.microsoft.com/office/mac/drawingml/2011/main" xmlns:p14="http://schemas.microsoft.com/office/powerpoint/2010/main" xmlns="" val="1"/>
            </a:ext>
          </a:extLst>
        </p:spPr>
        <p:txBody>
          <a:bodyPr wrap="none" lIns="62172" rIns="62172">
            <a:spAutoFit/>
          </a:bodyPr>
          <a:lstStyle/>
          <a:p>
            <a:pPr defTabSz="621746" hangingPunct="0">
              <a:defRPr sz="1600">
                <a:latin typeface="Segoe UI Light"/>
                <a:ea typeface="Segoe UI Light"/>
                <a:cs typeface="Segoe UI Light"/>
                <a:sym typeface="Segoe UI Light"/>
              </a:defRPr>
            </a:pPr>
            <a:r>
              <a:rPr sz="2176" kern="0">
                <a:solidFill>
                  <a:srgbClr val="000000"/>
                </a:solidFill>
                <a:latin typeface="Segoe UI Light"/>
                <a:cs typeface="Segoe UI Light"/>
                <a:sym typeface="Segoe UI Light"/>
              </a:rPr>
              <a:t>Device </a:t>
            </a:r>
          </a:p>
          <a:p>
            <a:pPr defTabSz="621746" hangingPunct="0">
              <a:defRPr sz="1600">
                <a:latin typeface="Segoe UI Light"/>
                <a:ea typeface="Segoe UI Light"/>
                <a:cs typeface="Segoe UI Light"/>
                <a:sym typeface="Segoe UI Light"/>
              </a:defRPr>
            </a:pPr>
            <a:r>
              <a:rPr sz="2176" kern="0">
                <a:solidFill>
                  <a:srgbClr val="000000"/>
                </a:solidFill>
                <a:latin typeface="Segoe UI Light"/>
                <a:cs typeface="Segoe UI Light"/>
                <a:sym typeface="Segoe UI Light"/>
              </a:rPr>
              <a:t>Notifications</a:t>
            </a:r>
          </a:p>
        </p:txBody>
      </p:sp>
      <p:sp>
        <p:nvSpPr>
          <p:cNvPr id="566" name="Line"/>
          <p:cNvSpPr/>
          <p:nvPr/>
        </p:nvSpPr>
        <p:spPr>
          <a:xfrm>
            <a:off x="6743237" y="4332689"/>
            <a:ext cx="1411113" cy="589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rgbClr val="44546A"/>
            </a:solidFill>
            <a:miter/>
            <a:tailEnd type="triangle"/>
          </a:ln>
        </p:spPr>
        <p:txBody>
          <a:bodyPr lIns="62172" rIns="62172" anchor="ctr"/>
          <a:lstStyle/>
          <a:p>
            <a:pPr defTabSz="621746" hangingPunct="0"/>
            <a:endParaRPr sz="2448" kern="0">
              <a:solidFill>
                <a:srgbClr val="000000"/>
              </a:solidFill>
              <a:latin typeface="Segoe UI"/>
              <a:cs typeface="Segoe UI"/>
              <a:sym typeface="Segoe UI"/>
            </a:endParaRPr>
          </a:p>
        </p:txBody>
      </p:sp>
      <p:pic>
        <p:nvPicPr>
          <p:cNvPr id="567" name="image159.png" descr="image159.png"/>
          <p:cNvPicPr>
            <a:picLocks noChangeAspect="1"/>
          </p:cNvPicPr>
          <p:nvPr/>
        </p:nvPicPr>
        <p:blipFill>
          <a:blip r:embed="rId8">
            <a:extLst/>
          </a:blip>
          <a:stretch>
            <a:fillRect/>
          </a:stretch>
        </p:blipFill>
        <p:spPr>
          <a:xfrm>
            <a:off x="8296498" y="5680908"/>
            <a:ext cx="881197" cy="881196"/>
          </a:xfrm>
          <a:prstGeom prst="rect">
            <a:avLst/>
          </a:prstGeom>
          <a:ln w="12700">
            <a:miter lim="400000"/>
          </a:ln>
        </p:spPr>
      </p:pic>
      <p:sp>
        <p:nvSpPr>
          <p:cNvPr id="568" name="Web / REST API"/>
          <p:cNvSpPr/>
          <p:nvPr/>
        </p:nvSpPr>
        <p:spPr>
          <a:xfrm>
            <a:off x="9159180" y="5852342"/>
            <a:ext cx="1973821" cy="427168"/>
          </a:xfrm>
          <a:prstGeom prst="rect">
            <a:avLst/>
          </a:prstGeom>
          <a:ln w="12700">
            <a:miter lim="400000"/>
          </a:ln>
          <a:extLst>
            <a:ext uri="{C572A759-6A51-4108-AA02-DFA0A04FC94B}">
              <ma14:wrappingTextBoxFlag xmlns:ma14="http://schemas.microsoft.com/office/mac/drawingml/2011/main" xmlns:p14="http://schemas.microsoft.com/office/powerpoint/2010/main" xmlns="" val="1"/>
            </a:ext>
          </a:extLst>
        </p:spPr>
        <p:txBody>
          <a:bodyPr wrap="none" lIns="62172" rIns="62172">
            <a:spAutoFit/>
          </a:bodyPr>
          <a:lstStyle>
            <a:lvl1pPr>
              <a:defRPr sz="1600">
                <a:latin typeface="Segoe UI Light"/>
                <a:ea typeface="Segoe UI Light"/>
                <a:cs typeface="Segoe UI Light"/>
                <a:sym typeface="Segoe UI Light"/>
              </a:defRPr>
            </a:lvl1pPr>
          </a:lstStyle>
          <a:p>
            <a:pPr defTabSz="621746" hangingPunct="0"/>
            <a:r>
              <a:rPr sz="2176" kern="0">
                <a:solidFill>
                  <a:srgbClr val="000000"/>
                </a:solidFill>
              </a:rPr>
              <a:t>Web / REST API</a:t>
            </a:r>
          </a:p>
        </p:txBody>
      </p:sp>
      <p:sp>
        <p:nvSpPr>
          <p:cNvPr id="569" name="Line"/>
          <p:cNvSpPr/>
          <p:nvPr/>
        </p:nvSpPr>
        <p:spPr>
          <a:xfrm>
            <a:off x="6724724" y="4757739"/>
            <a:ext cx="1429626" cy="1363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8575">
            <a:solidFill>
              <a:srgbClr val="44546A"/>
            </a:solidFill>
            <a:miter/>
            <a:tailEnd type="triangle"/>
          </a:ln>
        </p:spPr>
        <p:txBody>
          <a:bodyPr lIns="62172" rIns="62172" anchor="ctr"/>
          <a:lstStyle/>
          <a:p>
            <a:pPr defTabSz="621746" hangingPunct="0"/>
            <a:endParaRPr sz="2448" kern="0">
              <a:solidFill>
                <a:srgbClr val="000000"/>
              </a:solidFill>
              <a:latin typeface="Segoe UI"/>
              <a:cs typeface="Segoe UI"/>
              <a:sym typeface="Segoe UI"/>
            </a:endParaRPr>
          </a:p>
        </p:txBody>
      </p:sp>
      <p:grpSp>
        <p:nvGrpSpPr>
          <p:cNvPr id="572" name="Group"/>
          <p:cNvGrpSpPr/>
          <p:nvPr/>
        </p:nvGrpSpPr>
        <p:grpSpPr>
          <a:xfrm>
            <a:off x="304387" y="1726354"/>
            <a:ext cx="3775083" cy="2354982"/>
            <a:chOff x="-1" y="-1"/>
            <a:chExt cx="2776046" cy="1731761"/>
          </a:xfrm>
        </p:grpSpPr>
        <p:sp>
          <p:nvSpPr>
            <p:cNvPr id="570" name="Rectangle"/>
            <p:cNvSpPr/>
            <p:nvPr/>
          </p:nvSpPr>
          <p:spPr>
            <a:xfrm>
              <a:off x="-1" y="-1"/>
              <a:ext cx="2776046" cy="1731761"/>
            </a:xfrm>
            <a:prstGeom prst="rect">
              <a:avLst/>
            </a:prstGeom>
            <a:solidFill>
              <a:srgbClr val="FFFFFF"/>
            </a:solidFill>
            <a:ln w="3175" cap="flat">
              <a:solidFill>
                <a:schemeClr val="accent6"/>
              </a:solidFill>
              <a:prstDash val="solid"/>
              <a:miter lim="800000"/>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sp>
          <p:nvSpPr>
            <p:cNvPr id="571" name="{…"/>
            <p:cNvSpPr/>
            <p:nvPr/>
          </p:nvSpPr>
          <p:spPr>
            <a:xfrm>
              <a:off x="-1" y="204152"/>
              <a:ext cx="2776046" cy="1323454"/>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square" lIns="62172" tIns="62172" rIns="62172" bIns="62172" numCol="1" anchor="ctr">
              <a:spAutoFit/>
            </a:bodyPr>
            <a:lstStyle/>
            <a:p>
              <a:pPr defTabSz="621746" hangingPunct="0">
                <a:defRPr sz="1600">
                  <a:latin typeface="Consolas"/>
                  <a:ea typeface="Consolas"/>
                  <a:cs typeface="Consolas"/>
                  <a:sym typeface="Consolas"/>
                </a:defRPr>
              </a:pPr>
              <a:r>
                <a:rPr sz="2176" kern="0">
                  <a:solidFill>
                    <a:srgbClr val="000000"/>
                  </a:solidFill>
                  <a:latin typeface="Consolas"/>
                  <a:sym typeface="Consolas"/>
                </a:rPr>
                <a:t>{ </a:t>
              </a:r>
            </a:p>
            <a:p>
              <a:pPr defTabSz="621746" hangingPunct="0">
                <a:defRPr sz="1600">
                  <a:latin typeface="Consolas"/>
                  <a:ea typeface="Consolas"/>
                  <a:cs typeface="Consolas"/>
                  <a:sym typeface="Consolas"/>
                </a:defRPr>
              </a:pPr>
              <a:r>
                <a:rPr sz="2176" kern="0">
                  <a:solidFill>
                    <a:srgbClr val="000000"/>
                  </a:solidFill>
                  <a:latin typeface="Consolas"/>
                  <a:sym typeface="Consolas"/>
                </a:rPr>
                <a:t>  tripid: “100100”,</a:t>
              </a:r>
            </a:p>
            <a:p>
              <a:pPr defTabSz="621746" hangingPunct="0">
                <a:defRPr sz="1600">
                  <a:latin typeface="Consolas"/>
                  <a:ea typeface="Consolas"/>
                  <a:cs typeface="Consolas"/>
                  <a:sym typeface="Consolas"/>
                </a:defRPr>
              </a:pPr>
              <a:r>
                <a:rPr sz="2176" kern="0">
                  <a:solidFill>
                    <a:srgbClr val="000000"/>
                  </a:solidFill>
                  <a:latin typeface="Consolas"/>
                  <a:sym typeface="Consolas"/>
                </a:rPr>
                <a:t>  delay: -5,</a:t>
              </a:r>
            </a:p>
            <a:p>
              <a:pPr defTabSz="621746" hangingPunct="0">
                <a:defRPr sz="1600">
                  <a:latin typeface="Consolas"/>
                  <a:ea typeface="Consolas"/>
                  <a:cs typeface="Consolas"/>
                  <a:sym typeface="Consolas"/>
                </a:defRPr>
              </a:pPr>
              <a:r>
                <a:rPr sz="2176" kern="0">
                  <a:solidFill>
                    <a:srgbClr val="000000"/>
                  </a:solidFill>
                  <a:latin typeface="Consolas"/>
                  <a:sym typeface="Consolas"/>
                </a:rPr>
                <a:t>  time: “01:00:01”</a:t>
              </a:r>
            </a:p>
            <a:p>
              <a:pPr defTabSz="621746" hangingPunct="0">
                <a:defRPr sz="1600">
                  <a:latin typeface="Consolas"/>
                  <a:ea typeface="Consolas"/>
                  <a:cs typeface="Consolas"/>
                  <a:sym typeface="Consolas"/>
                </a:defRPr>
              </a:pPr>
              <a:r>
                <a:rPr sz="2176" kern="0">
                  <a:solidFill>
                    <a:srgbClr val="000000"/>
                  </a:solidFill>
                  <a:latin typeface="Consolas"/>
                  <a:sym typeface="Consolas"/>
                </a:rPr>
                <a:t>}</a:t>
              </a:r>
            </a:p>
          </p:txBody>
        </p:sp>
      </p:grpSp>
      <p:grpSp>
        <p:nvGrpSpPr>
          <p:cNvPr id="575" name="Group"/>
          <p:cNvGrpSpPr/>
          <p:nvPr/>
        </p:nvGrpSpPr>
        <p:grpSpPr>
          <a:xfrm>
            <a:off x="511632" y="1933599"/>
            <a:ext cx="3775083" cy="2354982"/>
            <a:chOff x="-1" y="-1"/>
            <a:chExt cx="2776046" cy="1731761"/>
          </a:xfrm>
        </p:grpSpPr>
        <p:sp>
          <p:nvSpPr>
            <p:cNvPr id="573" name="Rectangle"/>
            <p:cNvSpPr/>
            <p:nvPr/>
          </p:nvSpPr>
          <p:spPr>
            <a:xfrm>
              <a:off x="-1" y="-1"/>
              <a:ext cx="2776046" cy="1731761"/>
            </a:xfrm>
            <a:prstGeom prst="rect">
              <a:avLst/>
            </a:prstGeom>
            <a:solidFill>
              <a:srgbClr val="FFFFFF"/>
            </a:solidFill>
            <a:ln w="3175" cap="flat">
              <a:solidFill>
                <a:schemeClr val="accent6"/>
              </a:solidFill>
              <a:prstDash val="solid"/>
              <a:miter lim="800000"/>
            </a:ln>
            <a:effectLst/>
          </p:spPr>
          <p:txBody>
            <a:bodyPr wrap="square" lIns="62172" tIns="62172" rIns="62172" bIns="62172" numCol="1" anchor="ctr">
              <a:noAutofit/>
            </a:bodyPr>
            <a:lstStyle/>
            <a:p>
              <a:pPr defTabSz="621746" hangingPunct="0"/>
              <a:endParaRPr sz="2448" kern="0">
                <a:solidFill>
                  <a:srgbClr val="000000"/>
                </a:solidFill>
                <a:latin typeface="Segoe UI"/>
                <a:cs typeface="Segoe UI"/>
                <a:sym typeface="Segoe UI"/>
              </a:endParaRPr>
            </a:p>
          </p:txBody>
        </p:sp>
        <p:sp>
          <p:nvSpPr>
            <p:cNvPr id="574" name="{…"/>
            <p:cNvSpPr/>
            <p:nvPr/>
          </p:nvSpPr>
          <p:spPr>
            <a:xfrm>
              <a:off x="-1" y="204152"/>
              <a:ext cx="2776046" cy="1323454"/>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 val="1"/>
              </a:ext>
            </a:extLst>
          </p:spPr>
          <p:txBody>
            <a:bodyPr wrap="square" lIns="62172" tIns="62172" rIns="62172" bIns="62172" numCol="1" anchor="ctr">
              <a:spAutoFit/>
            </a:bodyPr>
            <a:lstStyle/>
            <a:p>
              <a:pPr defTabSz="621746" hangingPunct="0">
                <a:defRPr sz="1600">
                  <a:latin typeface="Consolas"/>
                  <a:ea typeface="Consolas"/>
                  <a:cs typeface="Consolas"/>
                  <a:sym typeface="Consolas"/>
                </a:defRPr>
              </a:pPr>
              <a:r>
                <a:rPr sz="2176" kern="0">
                  <a:solidFill>
                    <a:srgbClr val="000000"/>
                  </a:solidFill>
                  <a:latin typeface="Consolas"/>
                  <a:sym typeface="Consolas"/>
                </a:rPr>
                <a:t>{ </a:t>
              </a:r>
            </a:p>
            <a:p>
              <a:pPr defTabSz="621746" hangingPunct="0">
                <a:defRPr sz="1600">
                  <a:latin typeface="Consolas"/>
                  <a:ea typeface="Consolas"/>
                  <a:cs typeface="Consolas"/>
                  <a:sym typeface="Consolas"/>
                </a:defRPr>
              </a:pPr>
              <a:r>
                <a:rPr sz="2176" kern="0">
                  <a:solidFill>
                    <a:srgbClr val="000000"/>
                  </a:solidFill>
                  <a:latin typeface="Consolas"/>
                  <a:sym typeface="Consolas"/>
                </a:rPr>
                <a:t>  tripid: “100100”,</a:t>
              </a:r>
            </a:p>
            <a:p>
              <a:pPr defTabSz="621746" hangingPunct="0">
                <a:defRPr sz="1600">
                  <a:latin typeface="Consolas"/>
                  <a:ea typeface="Consolas"/>
                  <a:cs typeface="Consolas"/>
                  <a:sym typeface="Consolas"/>
                </a:defRPr>
              </a:pPr>
              <a:r>
                <a:rPr sz="2176" kern="0">
                  <a:solidFill>
                    <a:srgbClr val="000000"/>
                  </a:solidFill>
                  <a:latin typeface="Consolas"/>
                  <a:sym typeface="Consolas"/>
                </a:rPr>
                <a:t>  delay: -30,</a:t>
              </a:r>
            </a:p>
            <a:p>
              <a:pPr defTabSz="621746" hangingPunct="0">
                <a:defRPr sz="1600">
                  <a:latin typeface="Consolas"/>
                  <a:ea typeface="Consolas"/>
                  <a:cs typeface="Consolas"/>
                  <a:sym typeface="Consolas"/>
                </a:defRPr>
              </a:pPr>
              <a:r>
                <a:rPr sz="2176" kern="0">
                  <a:solidFill>
                    <a:srgbClr val="000000"/>
                  </a:solidFill>
                  <a:latin typeface="Consolas"/>
                  <a:sym typeface="Consolas"/>
                </a:rPr>
                <a:t>  time: “01:00:01”</a:t>
              </a:r>
            </a:p>
            <a:p>
              <a:pPr defTabSz="621746" hangingPunct="0">
                <a:defRPr sz="1600">
                  <a:latin typeface="Consolas"/>
                  <a:ea typeface="Consolas"/>
                  <a:cs typeface="Consolas"/>
                  <a:sym typeface="Consolas"/>
                </a:defRPr>
              </a:pPr>
              <a:r>
                <a:rPr sz="2176" kern="0">
                  <a:solidFill>
                    <a:srgbClr val="000000"/>
                  </a:solidFill>
                  <a:latin typeface="Consolas"/>
                  <a:sym typeface="Consolas"/>
                </a:rPr>
                <a:t>}</a:t>
              </a:r>
            </a:p>
          </p:txBody>
        </p:sp>
      </p:grpSp>
      <p:grpSp>
        <p:nvGrpSpPr>
          <p:cNvPr id="581" name="Group"/>
          <p:cNvGrpSpPr/>
          <p:nvPr/>
        </p:nvGrpSpPr>
        <p:grpSpPr>
          <a:xfrm>
            <a:off x="6605354" y="1166034"/>
            <a:ext cx="887326" cy="710228"/>
            <a:chOff x="0" y="0"/>
            <a:chExt cx="652503" cy="522273"/>
          </a:xfrm>
        </p:grpSpPr>
        <p:sp>
          <p:nvSpPr>
            <p:cNvPr id="576" name="Circle"/>
            <p:cNvSpPr/>
            <p:nvPr/>
          </p:nvSpPr>
          <p:spPr>
            <a:xfrm>
              <a:off x="290911" y="0"/>
              <a:ext cx="177039" cy="177039"/>
            </a:xfrm>
            <a:prstGeom prst="ellipse">
              <a:avLst/>
            </a:prstGeom>
            <a:solidFill>
              <a:schemeClr val="accent4"/>
            </a:solidFill>
            <a:ln w="12700" cap="flat">
              <a:noFill/>
              <a:miter lim="4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577" name="Circle"/>
            <p:cNvSpPr/>
            <p:nvPr/>
          </p:nvSpPr>
          <p:spPr>
            <a:xfrm>
              <a:off x="-1" y="273324"/>
              <a:ext cx="177039" cy="177039"/>
            </a:xfrm>
            <a:prstGeom prst="ellipse">
              <a:avLst/>
            </a:prstGeom>
            <a:solidFill>
              <a:schemeClr val="accent4"/>
            </a:solidFill>
            <a:ln w="12700" cap="flat">
              <a:noFill/>
              <a:miter lim="4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sp>
          <p:nvSpPr>
            <p:cNvPr id="578" name="Line"/>
            <p:cNvSpPr/>
            <p:nvPr/>
          </p:nvSpPr>
          <p:spPr>
            <a:xfrm flipH="1">
              <a:off x="151111" y="151110"/>
              <a:ext cx="165728" cy="148142"/>
            </a:xfrm>
            <a:prstGeom prst="line">
              <a:avLst/>
            </a:prstGeom>
            <a:noFill/>
            <a:ln w="12700" cap="flat">
              <a:solidFill>
                <a:srgbClr val="44546A"/>
              </a:solidFill>
              <a:prstDash val="solid"/>
              <a:miter lim="800000"/>
            </a:ln>
            <a:effectLst/>
          </p:spPr>
          <p:txBody>
            <a:bodyPr wrap="square" lIns="62172" tIns="62172" rIns="62172" bIns="62172" numCol="1" anchor="t">
              <a:noAutofit/>
            </a:bodyPr>
            <a:lstStyle/>
            <a:p>
              <a:pPr defTabSz="621746" hangingPunct="0"/>
              <a:endParaRPr sz="2448" kern="0">
                <a:solidFill>
                  <a:srgbClr val="000000"/>
                </a:solidFill>
                <a:latin typeface="Segoe UI"/>
                <a:cs typeface="Segoe UI"/>
                <a:sym typeface="Segoe UI"/>
              </a:endParaRPr>
            </a:p>
          </p:txBody>
        </p:sp>
        <p:sp>
          <p:nvSpPr>
            <p:cNvPr id="579" name="Line"/>
            <p:cNvSpPr/>
            <p:nvPr/>
          </p:nvSpPr>
          <p:spPr>
            <a:xfrm>
              <a:off x="442023" y="151110"/>
              <a:ext cx="115400" cy="243580"/>
            </a:xfrm>
            <a:prstGeom prst="line">
              <a:avLst/>
            </a:prstGeom>
            <a:noFill/>
            <a:ln w="12700" cap="flat">
              <a:solidFill>
                <a:srgbClr val="44546A"/>
              </a:solidFill>
              <a:prstDash val="solid"/>
              <a:miter lim="800000"/>
            </a:ln>
            <a:effectLst/>
          </p:spPr>
          <p:txBody>
            <a:bodyPr wrap="square" lIns="62172" tIns="62172" rIns="62172" bIns="62172" numCol="1" anchor="t">
              <a:noAutofit/>
            </a:bodyPr>
            <a:lstStyle/>
            <a:p>
              <a:pPr defTabSz="621746" hangingPunct="0"/>
              <a:endParaRPr sz="2448" kern="0">
                <a:solidFill>
                  <a:srgbClr val="000000"/>
                </a:solidFill>
                <a:latin typeface="Segoe UI"/>
                <a:cs typeface="Segoe UI"/>
                <a:sym typeface="Segoe UI"/>
              </a:endParaRPr>
            </a:p>
          </p:txBody>
        </p:sp>
        <p:sp>
          <p:nvSpPr>
            <p:cNvPr id="580" name="Circle"/>
            <p:cNvSpPr/>
            <p:nvPr/>
          </p:nvSpPr>
          <p:spPr>
            <a:xfrm>
              <a:off x="475465" y="345235"/>
              <a:ext cx="177039" cy="177039"/>
            </a:xfrm>
            <a:prstGeom prst="ellipse">
              <a:avLst/>
            </a:prstGeom>
            <a:solidFill>
              <a:schemeClr val="accent4"/>
            </a:solidFill>
            <a:ln w="12700" cap="flat">
              <a:noFill/>
              <a:miter lim="400000"/>
            </a:ln>
            <a:effectLst/>
          </p:spPr>
          <p:txBody>
            <a:bodyPr wrap="square" lIns="62172" tIns="62172" rIns="62172" bIns="62172" numCol="1" anchor="ctr">
              <a:noAutofit/>
            </a:bodyPr>
            <a:lstStyle/>
            <a:p>
              <a:pPr algn="ctr" defTabSz="621746" hangingPunct="0">
                <a:defRPr>
                  <a:solidFill>
                    <a:srgbClr val="FFFFFF"/>
                  </a:solidFill>
                </a:defRPr>
              </a:pPr>
              <a:endParaRPr sz="2448" kern="0">
                <a:solidFill>
                  <a:srgbClr val="FFFFFF"/>
                </a:solidFill>
                <a:latin typeface="Segoe UI"/>
                <a:cs typeface="Segoe UI"/>
                <a:sym typeface="Segoe UI"/>
              </a:endParaRPr>
            </a:p>
          </p:txBody>
        </p:sp>
      </p:grpSp>
      <p:sp>
        <p:nvSpPr>
          <p:cNvPr id="582" name="{delay:-30}"/>
          <p:cNvSpPr/>
          <p:nvPr/>
        </p:nvSpPr>
        <p:spPr>
          <a:xfrm>
            <a:off x="4642496" y="1548276"/>
            <a:ext cx="1972218" cy="427168"/>
          </a:xfrm>
          <a:prstGeom prst="rect">
            <a:avLst/>
          </a:prstGeom>
          <a:ln w="12700">
            <a:miter lim="400000"/>
          </a:ln>
          <a:extLst>
            <a:ext uri="{C572A759-6A51-4108-AA02-DFA0A04FC94B}">
              <ma14:wrappingTextBoxFlag xmlns:ma14="http://schemas.microsoft.com/office/mac/drawingml/2011/main" xmlns:p14="http://schemas.microsoft.com/office/powerpoint/2010/main" xmlns="" val="1"/>
            </a:ext>
          </a:extLst>
        </p:spPr>
        <p:txBody>
          <a:bodyPr wrap="none" lIns="62172" rIns="62172">
            <a:spAutoFit/>
          </a:bodyPr>
          <a:lstStyle>
            <a:lvl1pPr>
              <a:defRPr sz="1600">
                <a:latin typeface="Consolas"/>
                <a:ea typeface="Consolas"/>
                <a:cs typeface="Consolas"/>
                <a:sym typeface="Consolas"/>
              </a:defRPr>
            </a:lvl1pPr>
          </a:lstStyle>
          <a:p>
            <a:pPr defTabSz="621746" hangingPunct="0"/>
            <a:r>
              <a:rPr sz="2176" kern="0">
                <a:solidFill>
                  <a:srgbClr val="000000"/>
                </a:solidFill>
              </a:rPr>
              <a:t>{delay:-30} </a:t>
            </a:r>
          </a:p>
        </p:txBody>
      </p:sp>
      <p:sp>
        <p:nvSpPr>
          <p:cNvPr id="583" name="{delay:-30}"/>
          <p:cNvSpPr/>
          <p:nvPr/>
        </p:nvSpPr>
        <p:spPr>
          <a:xfrm>
            <a:off x="7941262" y="4084821"/>
            <a:ext cx="1972218" cy="427168"/>
          </a:xfrm>
          <a:prstGeom prst="rect">
            <a:avLst/>
          </a:prstGeom>
          <a:ln w="12700">
            <a:miter lim="400000"/>
          </a:ln>
          <a:extLst>
            <a:ext uri="{C572A759-6A51-4108-AA02-DFA0A04FC94B}">
              <ma14:wrappingTextBoxFlag xmlns:ma14="http://schemas.microsoft.com/office/mac/drawingml/2011/main" xmlns:p14="http://schemas.microsoft.com/office/powerpoint/2010/main" xmlns="" val="1"/>
            </a:ext>
          </a:extLst>
        </p:spPr>
        <p:txBody>
          <a:bodyPr wrap="none" lIns="62172" rIns="62172">
            <a:spAutoFit/>
          </a:bodyPr>
          <a:lstStyle>
            <a:lvl1pPr>
              <a:defRPr sz="1600">
                <a:latin typeface="Consolas"/>
                <a:ea typeface="Consolas"/>
                <a:cs typeface="Consolas"/>
                <a:sym typeface="Consolas"/>
              </a:defRPr>
            </a:lvl1pPr>
          </a:lstStyle>
          <a:p>
            <a:pPr defTabSz="621746" hangingPunct="0"/>
            <a:r>
              <a:rPr sz="2176" kern="0">
                <a:solidFill>
                  <a:srgbClr val="000000"/>
                </a:solidFill>
              </a:rPr>
              <a:t>{delay:-30} </a:t>
            </a:r>
          </a:p>
        </p:txBody>
      </p:sp>
      <p:sp>
        <p:nvSpPr>
          <p:cNvPr id="584" name="{delay:-30}"/>
          <p:cNvSpPr/>
          <p:nvPr/>
        </p:nvSpPr>
        <p:spPr>
          <a:xfrm>
            <a:off x="6398422" y="6331904"/>
            <a:ext cx="1972218" cy="427168"/>
          </a:xfrm>
          <a:prstGeom prst="rect">
            <a:avLst/>
          </a:prstGeom>
          <a:ln w="12700">
            <a:miter lim="400000"/>
          </a:ln>
          <a:extLst>
            <a:ext uri="{C572A759-6A51-4108-AA02-DFA0A04FC94B}">
              <ma14:wrappingTextBoxFlag xmlns:ma14="http://schemas.microsoft.com/office/mac/drawingml/2011/main" xmlns:p14="http://schemas.microsoft.com/office/powerpoint/2010/main" xmlns="" val="1"/>
            </a:ext>
          </a:extLst>
        </p:spPr>
        <p:txBody>
          <a:bodyPr wrap="none" lIns="62172" rIns="62172">
            <a:spAutoFit/>
          </a:bodyPr>
          <a:lstStyle>
            <a:lvl1pPr>
              <a:defRPr sz="1600">
                <a:latin typeface="Consolas"/>
                <a:ea typeface="Consolas"/>
                <a:cs typeface="Consolas"/>
                <a:sym typeface="Consolas"/>
              </a:defRPr>
            </a:lvl1pPr>
          </a:lstStyle>
          <a:p>
            <a:pPr defTabSz="621746" hangingPunct="0"/>
            <a:r>
              <a:rPr sz="2176" kern="0">
                <a:solidFill>
                  <a:srgbClr val="000000"/>
                </a:solidFill>
              </a:rPr>
              <a:t>{delay:-30} </a:t>
            </a:r>
          </a:p>
        </p:txBody>
      </p:sp>
      <p:pic>
        <p:nvPicPr>
          <p:cNvPr id="2" name="Picture 1"/>
          <p:cNvPicPr>
            <a:picLocks noChangeAspect="1"/>
          </p:cNvPicPr>
          <p:nvPr/>
        </p:nvPicPr>
        <p:blipFill>
          <a:blip r:embed="rId9"/>
          <a:stretch>
            <a:fillRect/>
          </a:stretch>
        </p:blipFill>
        <p:spPr>
          <a:xfrm>
            <a:off x="4678099" y="3162111"/>
            <a:ext cx="2060748" cy="2060748"/>
          </a:xfrm>
          <a:prstGeom prst="rect">
            <a:avLst/>
          </a:prstGeom>
        </p:spPr>
      </p:pic>
    </p:spTree>
    <p:extLst>
      <p:ext uri="{BB962C8B-B14F-4D97-AF65-F5344CB8AC3E}">
        <p14:creationId xmlns:p14="http://schemas.microsoft.com/office/powerpoint/2010/main" val="1518643254"/>
      </p:ext>
    </p:extLst>
  </p:cSld>
  <p:clrMapOvr>
    <a:masterClrMapping/>
  </p:clrMapOvr>
  <p:transition spd="med">
    <p:fad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72"/>
                                        </p:tgtEl>
                                        <p:attrNameLst>
                                          <p:attrName>style.visibility</p:attrName>
                                        </p:attrNameLst>
                                      </p:cBhvr>
                                      <p:to>
                                        <p:strVal val="visible"/>
                                      </p:to>
                                    </p:set>
                                    <p:animEffect transition="in" filter="dissolve">
                                      <p:cBhvr>
                                        <p:cTn id="7" dur="500"/>
                                        <p:tgtEl>
                                          <p:spTgt spid="5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575"/>
                                        </p:tgtEl>
                                        <p:attrNameLst>
                                          <p:attrName>style.visibility</p:attrName>
                                        </p:attrNameLst>
                                      </p:cBhvr>
                                      <p:to>
                                        <p:strVal val="visible"/>
                                      </p:to>
                                    </p:set>
                                    <p:animEffect transition="in" filter="dissolve">
                                      <p:cBhvr>
                                        <p:cTn id="12" dur="500"/>
                                        <p:tgtEl>
                                          <p:spTgt spid="57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581"/>
                                        </p:tgtEl>
                                        <p:attrNameLst>
                                          <p:attrName>style.visibility</p:attrName>
                                        </p:attrNameLst>
                                      </p:cBhvr>
                                      <p:to>
                                        <p:strVal val="visible"/>
                                      </p:to>
                                    </p:set>
                                    <p:animEffect transition="in" filter="dissolve">
                                      <p:cBhvr>
                                        <p:cTn id="17" dur="500"/>
                                        <p:tgtEl>
                                          <p:spTgt spid="581"/>
                                        </p:tgtEl>
                                      </p:cBhvr>
                                    </p:animEffect>
                                  </p:childTnLst>
                                </p:cTn>
                              </p:par>
                            </p:childTnLst>
                          </p:cTn>
                        </p:par>
                        <p:par>
                          <p:cTn id="18" fill="hold">
                            <p:stCondLst>
                              <p:cond delay="500"/>
                            </p:stCondLst>
                            <p:childTnLst>
                              <p:par>
                                <p:cTn id="19" presetID="9" presetClass="entr" fill="hold" grpId="0" nodeType="afterEffect">
                                  <p:stCondLst>
                                    <p:cond delay="0"/>
                                  </p:stCondLst>
                                  <p:iterate>
                                    <p:tmAbs val="0"/>
                                  </p:iterate>
                                  <p:childTnLst>
                                    <p:set>
                                      <p:cBhvr>
                                        <p:cTn id="20" fill="hold"/>
                                        <p:tgtEl>
                                          <p:spTgt spid="582"/>
                                        </p:tgtEl>
                                        <p:attrNameLst>
                                          <p:attrName>style.visibility</p:attrName>
                                        </p:attrNameLst>
                                      </p:cBhvr>
                                      <p:to>
                                        <p:strVal val="visible"/>
                                      </p:to>
                                    </p:set>
                                    <p:animEffect transition="in" filter="dissolve">
                                      <p:cBhvr>
                                        <p:cTn id="21" dur="500"/>
                                        <p:tgtEl>
                                          <p:spTgt spid="58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fill="hold" grpId="0" nodeType="clickEffect">
                                  <p:stCondLst>
                                    <p:cond delay="0"/>
                                  </p:stCondLst>
                                  <p:iterate>
                                    <p:tmAbs val="0"/>
                                  </p:iterate>
                                  <p:childTnLst>
                                    <p:set>
                                      <p:cBhvr>
                                        <p:cTn id="25" fill="hold"/>
                                        <p:tgtEl>
                                          <p:spTgt spid="583"/>
                                        </p:tgtEl>
                                        <p:attrNameLst>
                                          <p:attrName>style.visibility</p:attrName>
                                        </p:attrNameLst>
                                      </p:cBhvr>
                                      <p:to>
                                        <p:strVal val="visible"/>
                                      </p:to>
                                    </p:set>
                                    <p:animEffect transition="in" filter="dissolve">
                                      <p:cBhvr>
                                        <p:cTn id="26" dur="500"/>
                                        <p:tgtEl>
                                          <p:spTgt spid="583"/>
                                        </p:tgtEl>
                                      </p:cBhvr>
                                    </p:animEffect>
                                  </p:childTnLst>
                                </p:cTn>
                              </p:par>
                            </p:childTnLst>
                          </p:cTn>
                        </p:par>
                        <p:par>
                          <p:cTn id="27" fill="hold">
                            <p:stCondLst>
                              <p:cond delay="500"/>
                            </p:stCondLst>
                            <p:childTnLst>
                              <p:par>
                                <p:cTn id="28" presetID="9" presetClass="entr" fill="hold" grpId="0" nodeType="afterEffect">
                                  <p:stCondLst>
                                    <p:cond delay="0"/>
                                  </p:stCondLst>
                                  <p:iterate>
                                    <p:tmAbs val="0"/>
                                  </p:iterate>
                                  <p:childTnLst>
                                    <p:set>
                                      <p:cBhvr>
                                        <p:cTn id="29" fill="hold"/>
                                        <p:tgtEl>
                                          <p:spTgt spid="584"/>
                                        </p:tgtEl>
                                        <p:attrNameLst>
                                          <p:attrName>style.visibility</p:attrName>
                                        </p:attrNameLst>
                                      </p:cBhvr>
                                      <p:to>
                                        <p:strVal val="visible"/>
                                      </p:to>
                                    </p:set>
                                    <p:animEffect transition="in" filter="dissolve">
                                      <p:cBhvr>
                                        <p:cTn id="30" dur="5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animBg="1" advAuto="0"/>
      <p:bldP spid="575" grpId="0" animBg="1" advAuto="0"/>
      <p:bldP spid="581" grpId="0" animBg="1" advAuto="0"/>
      <p:bldP spid="582" grpId="0" animBg="1" advAuto="0"/>
      <p:bldP spid="583" grpId="0" animBg="1" advAuto="0"/>
      <p:bldP spid="584"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15663"/>
          </a:xfrm>
        </p:spPr>
        <p:txBody>
          <a:bodyPr/>
          <a:lstStyle/>
          <a:p>
            <a:r>
              <a:rPr lang="en-US" sz="6000" dirty="0"/>
              <a:t>Azure Cosmos DB – a crash course</a:t>
            </a:r>
          </a:p>
        </p:txBody>
      </p:sp>
    </p:spTree>
    <p:extLst>
      <p:ext uri="{BB962C8B-B14F-4D97-AF65-F5344CB8AC3E}">
        <p14:creationId xmlns:p14="http://schemas.microsoft.com/office/powerpoint/2010/main" val="164035470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defRPr/>
            </a:pPr>
            <a:r>
              <a:rPr lang="en-US" sz="1836" dirty="0">
                <a:solidFill>
                  <a:srgbClr val="7030A0"/>
                </a:solidFill>
                <a:latin typeface="Segoe UI Light" panose="020B0502040204020203" pitchFamily="34" charset="0"/>
                <a:cs typeface="Segoe UI Light" panose="020B0502040204020203" pitchFamily="34" charset="0"/>
              </a:rPr>
              <a:t>Resource Model</a:t>
            </a:r>
          </a:p>
        </p:txBody>
      </p:sp>
      <p:sp>
        <p:nvSpPr>
          <p:cNvPr id="4" name="TextBox 3"/>
          <p:cNvSpPr txBox="1"/>
          <p:nvPr/>
        </p:nvSpPr>
        <p:spPr>
          <a:xfrm>
            <a:off x="5826098" y="2091228"/>
            <a:ext cx="5173403" cy="2399597"/>
          </a:xfrm>
          <a:prstGeom prst="rect">
            <a:avLst/>
          </a:prstGeom>
          <a:noFill/>
        </p:spPr>
        <p:txBody>
          <a:bodyPr wrap="square" rtlCol="0">
            <a:spAutoFit/>
          </a:bodyPr>
          <a:lstStyle/>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Resources identified by their logical and stable URI </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Hierarchical overlay over horizontally partitioned entities; spanning machines, clusters and regions</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Extensible custom projections based on specific type of API interface</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Stateless interaction (HTTP and TCP)</a:t>
            </a:r>
          </a:p>
        </p:txBody>
      </p:sp>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1102626" y="1820538"/>
            <a:ext cx="433347" cy="71933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1824611" y="2646803"/>
            <a:ext cx="359923" cy="95023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497690" y="1507853"/>
            <a:ext cx="923887" cy="487934"/>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224" dirty="0">
                <a:solidFill>
                  <a:prstClr val="white"/>
                </a:solidFill>
                <a:latin typeface="Segoe UI Light" panose="020B0502040204020203" pitchFamily="34" charset="0"/>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1064224" y="2396877"/>
            <a:ext cx="1080773" cy="566535"/>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224" dirty="0">
                <a:solidFill>
                  <a:prstClr val="white"/>
                </a:solidFill>
                <a:latin typeface="Segoe UI Light" panose="020B0502040204020203" pitchFamily="34" charset="0"/>
                <a:cs typeface="Segoe UI Light" panose="020B0502040204020203" pitchFamily="34" charset="0"/>
              </a:rPr>
              <a:t>Database</a:t>
            </a:r>
          </a:p>
          <a:p>
            <a:pPr algn="ctr" defTabSz="932597"/>
            <a:endParaRPr lang="en-US" sz="1224" dirty="0">
              <a:solidFill>
                <a:prstClr val="white"/>
              </a:solidFill>
              <a:latin typeface="Segoe UI Light" panose="020B0502040204020203" pitchFamily="34" charset="0"/>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1864949" y="3301881"/>
            <a:ext cx="1080773" cy="566535"/>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224" dirty="0">
              <a:solidFill>
                <a:prstClr val="white"/>
              </a:solidFill>
              <a:latin typeface="Segoe UI Light" panose="020B0502040204020203" pitchFamily="34" charset="0"/>
              <a:cs typeface="Segoe UI Light" panose="020B0502040204020203" pitchFamily="34" charset="0"/>
            </a:endParaRPr>
          </a:p>
          <a:p>
            <a:pPr algn="ctr" defTabSz="932597"/>
            <a:r>
              <a:rPr lang="en-US" sz="1224" dirty="0">
                <a:solidFill>
                  <a:prstClr val="white"/>
                </a:solidFill>
                <a:latin typeface="Segoe UI Light" panose="020B0502040204020203" pitchFamily="34" charset="0"/>
                <a:cs typeface="Segoe UI Light" panose="020B0502040204020203" pitchFamily="34" charset="0"/>
              </a:rPr>
              <a:t>Container</a:t>
            </a:r>
          </a:p>
          <a:p>
            <a:pPr algn="ctr" defTabSz="932597"/>
            <a:endParaRPr lang="en-US" sz="1224" dirty="0">
              <a:solidFill>
                <a:prstClr val="white"/>
              </a:solidFill>
              <a:latin typeface="Segoe UI Light" panose="020B0502040204020203" pitchFamily="34" charset="0"/>
              <a:cs typeface="Segoe UI Light" panose="020B0502040204020203" pitchFamily="34" charset="0"/>
            </a:endParaRPr>
          </a:p>
          <a:p>
            <a:pPr algn="ctr" defTabSz="932597"/>
            <a:endParaRPr lang="en-US" sz="1224" dirty="0">
              <a:solidFill>
                <a:prstClr val="white"/>
              </a:solidFill>
              <a:latin typeface="Segoe UI Light" panose="020B0502040204020203" pitchFamily="34" charset="0"/>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2317607" y="4496779"/>
            <a:ext cx="1080773" cy="566535"/>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224" dirty="0">
              <a:solidFill>
                <a:prstClr val="white"/>
              </a:solidFill>
              <a:latin typeface="Segoe UI Light" panose="020B0502040204020203" pitchFamily="34" charset="0"/>
              <a:cs typeface="Segoe UI Light" panose="020B0502040204020203" pitchFamily="34" charset="0"/>
            </a:endParaRPr>
          </a:p>
          <a:p>
            <a:pPr algn="ctr" defTabSz="932597"/>
            <a:r>
              <a:rPr lang="en-US" sz="1224" dirty="0">
                <a:solidFill>
                  <a:prstClr val="white"/>
                </a:solidFill>
                <a:latin typeface="Segoe UI Light" panose="020B0502040204020203" pitchFamily="34" charset="0"/>
                <a:cs typeface="Segoe UI Light" panose="020B0502040204020203" pitchFamily="34" charset="0"/>
              </a:rPr>
              <a:t>Item</a:t>
            </a:r>
          </a:p>
          <a:p>
            <a:pPr algn="ctr" defTabSz="932597"/>
            <a:endParaRPr lang="en-US" sz="1224" dirty="0">
              <a:solidFill>
                <a:prstClr val="white"/>
              </a:solidFill>
              <a:latin typeface="Segoe UI Light" panose="020B0502040204020203" pitchFamily="34" charset="0"/>
              <a:cs typeface="Segoe UI Light" panose="020B0502040204020203" pitchFamily="34" charset="0"/>
            </a:endParaRPr>
          </a:p>
          <a:p>
            <a:pPr algn="ctr" defTabSz="932597"/>
            <a:endParaRPr lang="en-US" sz="1224" dirty="0">
              <a:solidFill>
                <a:prstClr val="white"/>
              </a:solidFill>
              <a:latin typeface="Segoe UI Light" panose="020B0502040204020203" pitchFamily="34" charset="0"/>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2306355" y="3870787"/>
            <a:ext cx="649818" cy="60216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9AEA86B-4FD2-45DC-BBBA-177308B776D8}"/>
              </a:ext>
            </a:extLst>
          </p:cNvPr>
          <p:cNvSpPr txBox="1"/>
          <p:nvPr/>
        </p:nvSpPr>
        <p:spPr>
          <a:xfrm>
            <a:off x="2998530" y="3253926"/>
            <a:ext cx="426052" cy="480272"/>
          </a:xfrm>
          <a:prstGeom prst="rect">
            <a:avLst/>
          </a:prstGeom>
          <a:noFill/>
          <a:ln>
            <a:noFill/>
          </a:ln>
        </p:spPr>
        <p:txBody>
          <a:bodyPr wrap="square" lIns="0" tIns="0" rIns="0" bIns="0" rtlCol="0">
            <a:spAutoFit/>
          </a:bodyPr>
          <a:lstStyle/>
          <a:p>
            <a:pPr algn="ctr" defTabSz="932597">
              <a:defRPr/>
            </a:pPr>
            <a:r>
              <a:rPr lang="en-US" sz="3060" dirty="0">
                <a:solidFill>
                  <a:prstClr val="black"/>
                </a:solidFill>
                <a:latin typeface="Segoe UI Light" panose="020B0502040204020203" pitchFamily="34" charset="0"/>
                <a:cs typeface="Segoe UI Light" panose="020B0502040204020203" pitchFamily="34" charset="0"/>
              </a:rPr>
              <a:t>=</a:t>
            </a:r>
          </a:p>
        </p:txBody>
      </p:sp>
      <p:grpSp>
        <p:nvGrpSpPr>
          <p:cNvPr id="28" name="Group 27">
            <a:extLst>
              <a:ext uri="{FF2B5EF4-FFF2-40B4-BE49-F238E27FC236}">
                <a16:creationId xmlns:a16="http://schemas.microsoft.com/office/drawing/2014/main" id="{D8FF67CB-DB96-49F4-8E59-86208ABF8747}"/>
              </a:ext>
            </a:extLst>
          </p:cNvPr>
          <p:cNvGrpSpPr/>
          <p:nvPr/>
        </p:nvGrpSpPr>
        <p:grpSpPr>
          <a:xfrm>
            <a:off x="3354281" y="3258291"/>
            <a:ext cx="682026" cy="597960"/>
            <a:chOff x="3673943" y="548526"/>
            <a:chExt cx="668714" cy="586289"/>
          </a:xfrm>
        </p:grpSpPr>
        <p:cxnSp>
          <p:nvCxnSpPr>
            <p:cNvPr id="29" name="Straight Connector 28">
              <a:extLst>
                <a:ext uri="{FF2B5EF4-FFF2-40B4-BE49-F238E27FC236}">
                  <a16:creationId xmlns:a16="http://schemas.microsoft.com/office/drawing/2014/main" id="{F9847777-46C9-44DA-9851-8FC649E62125}"/>
                </a:ext>
              </a:extLst>
            </p:cNvPr>
            <p:cNvCxnSpPr>
              <a:cxnSpLocks/>
            </p:cNvCxnSpPr>
            <p:nvPr/>
          </p:nvCxnSpPr>
          <p:spPr>
            <a:xfrm>
              <a:off x="3847155" y="720497"/>
              <a:ext cx="143382" cy="43691"/>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30" name="Straight Connector 29">
              <a:extLst>
                <a:ext uri="{FF2B5EF4-FFF2-40B4-BE49-F238E27FC236}">
                  <a16:creationId xmlns:a16="http://schemas.microsoft.com/office/drawing/2014/main" id="{7B470D4E-B17E-45A3-85F1-BE6DA6A6F588}"/>
                </a:ext>
              </a:extLst>
            </p:cNvPr>
            <p:cNvCxnSpPr>
              <a:cxnSpLocks/>
            </p:cNvCxnSpPr>
            <p:nvPr/>
          </p:nvCxnSpPr>
          <p:spPr>
            <a:xfrm flipV="1">
              <a:off x="3847155" y="676806"/>
              <a:ext cx="140833" cy="43691"/>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1" name="Oval 30">
              <a:extLst>
                <a:ext uri="{FF2B5EF4-FFF2-40B4-BE49-F238E27FC236}">
                  <a16:creationId xmlns:a16="http://schemas.microsoft.com/office/drawing/2014/main" id="{E85FC339-A944-41E8-A1BC-D278DA24F965}"/>
                </a:ext>
              </a:extLst>
            </p:cNvPr>
            <p:cNvSpPr/>
            <p:nvPr/>
          </p:nvSpPr>
          <p:spPr bwMode="auto">
            <a:xfrm>
              <a:off x="3847155" y="679199"/>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cxnSp>
          <p:nvCxnSpPr>
            <p:cNvPr id="32" name="Straight Connector 31">
              <a:extLst>
                <a:ext uri="{FF2B5EF4-FFF2-40B4-BE49-F238E27FC236}">
                  <a16:creationId xmlns:a16="http://schemas.microsoft.com/office/drawing/2014/main" id="{32A5BC45-AAB2-42EA-BE4A-E6EB9FAAF684}"/>
                </a:ext>
              </a:extLst>
            </p:cNvPr>
            <p:cNvCxnSpPr>
              <a:cxnSpLocks/>
            </p:cNvCxnSpPr>
            <p:nvPr/>
          </p:nvCxnSpPr>
          <p:spPr>
            <a:xfrm>
              <a:off x="3990537" y="764189"/>
              <a:ext cx="145384" cy="65257"/>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33" name="Straight Connector 32">
              <a:extLst>
                <a:ext uri="{FF2B5EF4-FFF2-40B4-BE49-F238E27FC236}">
                  <a16:creationId xmlns:a16="http://schemas.microsoft.com/office/drawing/2014/main" id="{A1371423-D275-4D28-842C-BD3A1E815721}"/>
                </a:ext>
              </a:extLst>
            </p:cNvPr>
            <p:cNvCxnSpPr>
              <a:cxnSpLocks/>
            </p:cNvCxnSpPr>
            <p:nvPr/>
          </p:nvCxnSpPr>
          <p:spPr>
            <a:xfrm>
              <a:off x="3990537" y="764189"/>
              <a:ext cx="138282" cy="819"/>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4" name="Oval 33">
              <a:extLst>
                <a:ext uri="{FF2B5EF4-FFF2-40B4-BE49-F238E27FC236}">
                  <a16:creationId xmlns:a16="http://schemas.microsoft.com/office/drawing/2014/main" id="{9B9192D4-FB3F-4519-9797-01D2B1B4E12C}"/>
                </a:ext>
              </a:extLst>
            </p:cNvPr>
            <p:cNvSpPr/>
            <p:nvPr/>
          </p:nvSpPr>
          <p:spPr bwMode="auto">
            <a:xfrm rot="20946206">
              <a:off x="4128819" y="811302"/>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35" name="Oval 34">
              <a:extLst>
                <a:ext uri="{FF2B5EF4-FFF2-40B4-BE49-F238E27FC236}">
                  <a16:creationId xmlns:a16="http://schemas.microsoft.com/office/drawing/2014/main" id="{8B14F0B7-2398-434A-A5CC-93451B9F628A}"/>
                </a:ext>
              </a:extLst>
            </p:cNvPr>
            <p:cNvSpPr/>
            <p:nvPr/>
          </p:nvSpPr>
          <p:spPr bwMode="auto">
            <a:xfrm>
              <a:off x="4128819" y="72371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cxnSp>
          <p:nvCxnSpPr>
            <p:cNvPr id="36" name="Straight Connector 35">
              <a:extLst>
                <a:ext uri="{FF2B5EF4-FFF2-40B4-BE49-F238E27FC236}">
                  <a16:creationId xmlns:a16="http://schemas.microsoft.com/office/drawing/2014/main" id="{64682C21-1129-4539-97BB-FC026869BFE6}"/>
                </a:ext>
              </a:extLst>
            </p:cNvPr>
            <p:cNvCxnSpPr>
              <a:cxnSpLocks/>
            </p:cNvCxnSpPr>
            <p:nvPr/>
          </p:nvCxnSpPr>
          <p:spPr>
            <a:xfrm>
              <a:off x="3987988" y="676806"/>
              <a:ext cx="140832" cy="61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7" name="Oval 36">
              <a:extLst>
                <a:ext uri="{FF2B5EF4-FFF2-40B4-BE49-F238E27FC236}">
                  <a16:creationId xmlns:a16="http://schemas.microsoft.com/office/drawing/2014/main" id="{33BC107C-8EA2-401A-A799-4C33A54477CE}"/>
                </a:ext>
              </a:extLst>
            </p:cNvPr>
            <p:cNvSpPr/>
            <p:nvPr/>
          </p:nvSpPr>
          <p:spPr bwMode="auto">
            <a:xfrm>
              <a:off x="3990537" y="72289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cxnSp>
          <p:nvCxnSpPr>
            <p:cNvPr id="38" name="Straight Connector 37">
              <a:extLst>
                <a:ext uri="{FF2B5EF4-FFF2-40B4-BE49-F238E27FC236}">
                  <a16:creationId xmlns:a16="http://schemas.microsoft.com/office/drawing/2014/main" id="{2A8919A8-9E06-4EDE-A356-5E16046F7069}"/>
                </a:ext>
              </a:extLst>
            </p:cNvPr>
            <p:cNvCxnSpPr>
              <a:cxnSpLocks/>
            </p:cNvCxnSpPr>
            <p:nvPr/>
          </p:nvCxnSpPr>
          <p:spPr>
            <a:xfrm flipV="1">
              <a:off x="3987988" y="615648"/>
              <a:ext cx="149902" cy="61158"/>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9" name="Oval 38">
              <a:extLst>
                <a:ext uri="{FF2B5EF4-FFF2-40B4-BE49-F238E27FC236}">
                  <a16:creationId xmlns:a16="http://schemas.microsoft.com/office/drawing/2014/main" id="{20C0EB9C-F0C2-4731-8E0D-D4B5822B01BC}"/>
                </a:ext>
              </a:extLst>
            </p:cNvPr>
            <p:cNvSpPr/>
            <p:nvPr/>
          </p:nvSpPr>
          <p:spPr bwMode="auto">
            <a:xfrm>
              <a:off x="3987988" y="63550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40" name="Oval 39">
              <a:extLst>
                <a:ext uri="{FF2B5EF4-FFF2-40B4-BE49-F238E27FC236}">
                  <a16:creationId xmlns:a16="http://schemas.microsoft.com/office/drawing/2014/main" id="{F3530328-8179-455A-84D4-AFBFDB7B93E9}"/>
                </a:ext>
              </a:extLst>
            </p:cNvPr>
            <p:cNvSpPr/>
            <p:nvPr/>
          </p:nvSpPr>
          <p:spPr bwMode="auto">
            <a:xfrm>
              <a:off x="4128819" y="63611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41" name="Oval 40">
              <a:extLst>
                <a:ext uri="{FF2B5EF4-FFF2-40B4-BE49-F238E27FC236}">
                  <a16:creationId xmlns:a16="http://schemas.microsoft.com/office/drawing/2014/main" id="{4EB23A45-2500-426B-987F-C664BF320CAB}"/>
                </a:ext>
              </a:extLst>
            </p:cNvPr>
            <p:cNvSpPr/>
            <p:nvPr/>
          </p:nvSpPr>
          <p:spPr bwMode="auto">
            <a:xfrm rot="377738">
              <a:off x="4128819" y="548526"/>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42" name="TextBox 41">
              <a:extLst>
                <a:ext uri="{FF2B5EF4-FFF2-40B4-BE49-F238E27FC236}">
                  <a16:creationId xmlns:a16="http://schemas.microsoft.com/office/drawing/2014/main" id="{C7EAC715-48F8-4303-B108-46443FE653B6}"/>
                </a:ext>
              </a:extLst>
            </p:cNvPr>
            <p:cNvSpPr txBox="1"/>
            <p:nvPr/>
          </p:nvSpPr>
          <p:spPr>
            <a:xfrm>
              <a:off x="3673943" y="916935"/>
              <a:ext cx="668714"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Collection</a:t>
              </a:r>
              <a:endParaRPr lang="en-US" sz="816" dirty="0">
                <a:solidFill>
                  <a:prstClr val="black"/>
                </a:solidFill>
                <a:latin typeface="Segoe UI Light" panose="020B0502040204020203" pitchFamily="34" charset="0"/>
                <a:cs typeface="Segoe UI Light" panose="020B0502040204020203" pitchFamily="34" charset="0"/>
              </a:endParaRPr>
            </a:p>
          </p:txBody>
        </p:sp>
      </p:grpSp>
      <p:grpSp>
        <p:nvGrpSpPr>
          <p:cNvPr id="43" name="Group 42">
            <a:extLst>
              <a:ext uri="{FF2B5EF4-FFF2-40B4-BE49-F238E27FC236}">
                <a16:creationId xmlns:a16="http://schemas.microsoft.com/office/drawing/2014/main" id="{7D2940F7-1C6D-4671-8A79-E7D14E423685}"/>
              </a:ext>
            </a:extLst>
          </p:cNvPr>
          <p:cNvGrpSpPr/>
          <p:nvPr/>
        </p:nvGrpSpPr>
        <p:grpSpPr>
          <a:xfrm>
            <a:off x="3865157" y="3273859"/>
            <a:ext cx="682026" cy="582393"/>
            <a:chOff x="4264592" y="563790"/>
            <a:chExt cx="668714" cy="571025"/>
          </a:xfrm>
        </p:grpSpPr>
        <p:grpSp>
          <p:nvGrpSpPr>
            <p:cNvPr id="44" name="Group 43">
              <a:extLst>
                <a:ext uri="{FF2B5EF4-FFF2-40B4-BE49-F238E27FC236}">
                  <a16:creationId xmlns:a16="http://schemas.microsoft.com/office/drawing/2014/main" id="{38C4F96D-EC2A-4451-A8B8-163970EC396C}"/>
                </a:ext>
              </a:extLst>
            </p:cNvPr>
            <p:cNvGrpSpPr/>
            <p:nvPr/>
          </p:nvGrpSpPr>
          <p:grpSpPr>
            <a:xfrm>
              <a:off x="4377331" y="563790"/>
              <a:ext cx="427810" cy="275208"/>
              <a:chOff x="4377331" y="563790"/>
              <a:chExt cx="427810" cy="275208"/>
            </a:xfrm>
          </p:grpSpPr>
          <p:sp>
            <p:nvSpPr>
              <p:cNvPr id="46" name="Oval 45">
                <a:extLst>
                  <a:ext uri="{FF2B5EF4-FFF2-40B4-BE49-F238E27FC236}">
                    <a16:creationId xmlns:a16="http://schemas.microsoft.com/office/drawing/2014/main" id="{1576502A-1A84-4F32-9339-0DE7E2827ADD}"/>
                  </a:ext>
                </a:extLst>
              </p:cNvPr>
              <p:cNvSpPr/>
              <p:nvPr/>
            </p:nvSpPr>
            <p:spPr bwMode="auto">
              <a:xfrm rot="715722">
                <a:off x="4377331" y="563790"/>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7" name="Oval 46">
                <a:extLst>
                  <a:ext uri="{FF2B5EF4-FFF2-40B4-BE49-F238E27FC236}">
                    <a16:creationId xmlns:a16="http://schemas.microsoft.com/office/drawing/2014/main" id="{6E95FBC2-7D77-4CEC-8E49-EA01DABF4549}"/>
                  </a:ext>
                </a:extLst>
              </p:cNvPr>
              <p:cNvSpPr/>
              <p:nvPr/>
            </p:nvSpPr>
            <p:spPr bwMode="auto">
              <a:xfrm>
                <a:off x="4608924" y="614125"/>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8" name="Oval 47">
                <a:extLst>
                  <a:ext uri="{FF2B5EF4-FFF2-40B4-BE49-F238E27FC236}">
                    <a16:creationId xmlns:a16="http://schemas.microsoft.com/office/drawing/2014/main" id="{6CE04B67-C99D-4A77-BE63-DD3B3A43C4BE}"/>
                  </a:ext>
                </a:extLst>
              </p:cNvPr>
              <p:cNvSpPr/>
              <p:nvPr/>
            </p:nvSpPr>
            <p:spPr bwMode="auto">
              <a:xfrm>
                <a:off x="4493127"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9" name="Oval 48">
                <a:extLst>
                  <a:ext uri="{FF2B5EF4-FFF2-40B4-BE49-F238E27FC236}">
                    <a16:creationId xmlns:a16="http://schemas.microsoft.com/office/drawing/2014/main" id="{E9710C06-B2B8-435D-B99D-15A3C32F2F8B}"/>
                  </a:ext>
                </a:extLst>
              </p:cNvPr>
              <p:cNvSpPr/>
              <p:nvPr/>
            </p:nvSpPr>
            <p:spPr bwMode="auto">
              <a:xfrm>
                <a:off x="4724719"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cxnSp>
            <p:nvCxnSpPr>
              <p:cNvPr id="50" name="Straight Connector 49">
                <a:extLst>
                  <a:ext uri="{FF2B5EF4-FFF2-40B4-BE49-F238E27FC236}">
                    <a16:creationId xmlns:a16="http://schemas.microsoft.com/office/drawing/2014/main" id="{20F51587-8B3B-494F-B1CB-961C28160974}"/>
                  </a:ext>
                </a:extLst>
              </p:cNvPr>
              <p:cNvCxnSpPr>
                <a:cxnSpLocks/>
              </p:cNvCxnSpPr>
              <p:nvPr/>
            </p:nvCxnSpPr>
            <p:spPr>
              <a:xfrm>
                <a:off x="4456884" y="612313"/>
                <a:ext cx="152039" cy="4202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1" name="Straight Connector 50">
                <a:extLst>
                  <a:ext uri="{FF2B5EF4-FFF2-40B4-BE49-F238E27FC236}">
                    <a16:creationId xmlns:a16="http://schemas.microsoft.com/office/drawing/2014/main" id="{EE545A88-826A-4E37-89C1-996C4FF45836}"/>
                  </a:ext>
                </a:extLst>
              </p:cNvPr>
              <p:cNvCxnSpPr>
                <a:cxnSpLocks/>
              </p:cNvCxnSpPr>
              <p:nvPr/>
            </p:nvCxnSpPr>
            <p:spPr>
              <a:xfrm>
                <a:off x="4573549" y="798787"/>
                <a:ext cx="151170" cy="0"/>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2" name="Straight Connector 51">
                <a:extLst>
                  <a:ext uri="{FF2B5EF4-FFF2-40B4-BE49-F238E27FC236}">
                    <a16:creationId xmlns:a16="http://schemas.microsoft.com/office/drawing/2014/main" id="{696CCB53-32D1-4179-B26B-DC5CA5872C96}"/>
                  </a:ext>
                </a:extLst>
              </p:cNvPr>
              <p:cNvCxnSpPr>
                <a:cxnSpLocks/>
              </p:cNvCxnSpPr>
              <p:nvPr/>
            </p:nvCxnSpPr>
            <p:spPr>
              <a:xfrm>
                <a:off x="4677568"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3" name="Straight Connector 52">
                <a:extLst>
                  <a:ext uri="{FF2B5EF4-FFF2-40B4-BE49-F238E27FC236}">
                    <a16:creationId xmlns:a16="http://schemas.microsoft.com/office/drawing/2014/main" id="{612A2B7A-27F4-4663-B5FA-AE8BC599F888}"/>
                  </a:ext>
                </a:extLst>
              </p:cNvPr>
              <p:cNvCxnSpPr>
                <a:cxnSpLocks/>
              </p:cNvCxnSpPr>
              <p:nvPr/>
            </p:nvCxnSpPr>
            <p:spPr>
              <a:xfrm flipV="1">
                <a:off x="4561772"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grpSp>
        <p:sp>
          <p:nvSpPr>
            <p:cNvPr id="45" name="TextBox 44">
              <a:extLst>
                <a:ext uri="{FF2B5EF4-FFF2-40B4-BE49-F238E27FC236}">
                  <a16:creationId xmlns:a16="http://schemas.microsoft.com/office/drawing/2014/main" id="{C1CD78ED-1708-47AC-8F4B-A0D72FF91C15}"/>
                </a:ext>
              </a:extLst>
            </p:cNvPr>
            <p:cNvSpPr txBox="1"/>
            <p:nvPr/>
          </p:nvSpPr>
          <p:spPr>
            <a:xfrm>
              <a:off x="4264592" y="916935"/>
              <a:ext cx="668714"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Graph</a:t>
              </a:r>
              <a:endParaRPr lang="en-US" sz="816" dirty="0">
                <a:solidFill>
                  <a:prstClr val="black"/>
                </a:solidFill>
                <a:latin typeface="Segoe UI Light" panose="020B0502040204020203" pitchFamily="34" charset="0"/>
                <a:cs typeface="Segoe UI Light" panose="020B0502040204020203" pitchFamily="34" charset="0"/>
              </a:endParaRPr>
            </a:p>
          </p:txBody>
        </p:sp>
      </p:grpSp>
      <p:grpSp>
        <p:nvGrpSpPr>
          <p:cNvPr id="54" name="Group 53">
            <a:extLst>
              <a:ext uri="{FF2B5EF4-FFF2-40B4-BE49-F238E27FC236}">
                <a16:creationId xmlns:a16="http://schemas.microsoft.com/office/drawing/2014/main" id="{565B7738-8AAC-4CD5-9A10-C598C6747835}"/>
              </a:ext>
            </a:extLst>
          </p:cNvPr>
          <p:cNvGrpSpPr/>
          <p:nvPr/>
        </p:nvGrpSpPr>
        <p:grpSpPr>
          <a:xfrm>
            <a:off x="4376833" y="3288716"/>
            <a:ext cx="682026" cy="567526"/>
            <a:chOff x="4838056" y="578366"/>
            <a:chExt cx="668714" cy="556449"/>
          </a:xfrm>
        </p:grpSpPr>
        <p:cxnSp>
          <p:nvCxnSpPr>
            <p:cNvPr id="55" name="Straight Connector 54">
              <a:extLst>
                <a:ext uri="{FF2B5EF4-FFF2-40B4-BE49-F238E27FC236}">
                  <a16:creationId xmlns:a16="http://schemas.microsoft.com/office/drawing/2014/main" id="{42D0A023-E802-45D0-B145-81B25055A6B2}"/>
                </a:ext>
              </a:extLst>
            </p:cNvPr>
            <p:cNvCxnSpPr>
              <a:cxnSpLocks/>
            </p:cNvCxnSpPr>
            <p:nvPr/>
          </p:nvCxnSpPr>
          <p:spPr>
            <a:xfrm>
              <a:off x="5036054" y="618576"/>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56" name="Oval 55">
              <a:extLst>
                <a:ext uri="{FF2B5EF4-FFF2-40B4-BE49-F238E27FC236}">
                  <a16:creationId xmlns:a16="http://schemas.microsoft.com/office/drawing/2014/main" id="{3DEC6DDA-5C8F-411D-BA71-0E1621568181}"/>
                </a:ext>
              </a:extLst>
            </p:cNvPr>
            <p:cNvSpPr/>
            <p:nvPr/>
          </p:nvSpPr>
          <p:spPr bwMode="auto">
            <a:xfrm>
              <a:off x="4955632" y="57836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57" name="Circle: Hollow 67">
              <a:extLst>
                <a:ext uri="{FF2B5EF4-FFF2-40B4-BE49-F238E27FC236}">
                  <a16:creationId xmlns:a16="http://schemas.microsoft.com/office/drawing/2014/main" id="{C2AE1C02-062D-4982-A9AB-709F4F03EA6F}"/>
                </a:ext>
              </a:extLst>
            </p:cNvPr>
            <p:cNvSpPr/>
            <p:nvPr/>
          </p:nvSpPr>
          <p:spPr bwMode="auto">
            <a:xfrm>
              <a:off x="5329563" y="57836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cxnSp>
          <p:nvCxnSpPr>
            <p:cNvPr id="58" name="Straight Connector 57">
              <a:extLst>
                <a:ext uri="{FF2B5EF4-FFF2-40B4-BE49-F238E27FC236}">
                  <a16:creationId xmlns:a16="http://schemas.microsoft.com/office/drawing/2014/main" id="{B53ED100-FD30-4914-9D8B-BEEF467AE663}"/>
                </a:ext>
              </a:extLst>
            </p:cNvPr>
            <p:cNvCxnSpPr>
              <a:cxnSpLocks/>
            </p:cNvCxnSpPr>
            <p:nvPr/>
          </p:nvCxnSpPr>
          <p:spPr>
            <a:xfrm>
              <a:off x="5036054" y="724960"/>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59" name="Oval 58">
              <a:extLst>
                <a:ext uri="{FF2B5EF4-FFF2-40B4-BE49-F238E27FC236}">
                  <a16:creationId xmlns:a16="http://schemas.microsoft.com/office/drawing/2014/main" id="{FDC111CB-3972-471C-BC21-EA513ED854A9}"/>
                </a:ext>
              </a:extLst>
            </p:cNvPr>
            <p:cNvSpPr/>
            <p:nvPr/>
          </p:nvSpPr>
          <p:spPr bwMode="auto">
            <a:xfrm>
              <a:off x="4955632" y="684749"/>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60" name="Circle: Hollow 70">
              <a:extLst>
                <a:ext uri="{FF2B5EF4-FFF2-40B4-BE49-F238E27FC236}">
                  <a16:creationId xmlns:a16="http://schemas.microsoft.com/office/drawing/2014/main" id="{8F24A5EE-2305-4341-800B-F34B71E1DCB8}"/>
                </a:ext>
              </a:extLst>
            </p:cNvPr>
            <p:cNvSpPr/>
            <p:nvPr/>
          </p:nvSpPr>
          <p:spPr bwMode="auto">
            <a:xfrm>
              <a:off x="5329563" y="684749"/>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cxnSp>
          <p:nvCxnSpPr>
            <p:cNvPr id="61" name="Straight Connector 60">
              <a:extLst>
                <a:ext uri="{FF2B5EF4-FFF2-40B4-BE49-F238E27FC236}">
                  <a16:creationId xmlns:a16="http://schemas.microsoft.com/office/drawing/2014/main" id="{C00FBB80-52AF-4E61-B05F-3A8B22CA907C}"/>
                </a:ext>
              </a:extLst>
            </p:cNvPr>
            <p:cNvCxnSpPr>
              <a:cxnSpLocks/>
            </p:cNvCxnSpPr>
            <p:nvPr/>
          </p:nvCxnSpPr>
          <p:spPr>
            <a:xfrm>
              <a:off x="5036054" y="834547"/>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62" name="Oval 61">
              <a:extLst>
                <a:ext uri="{FF2B5EF4-FFF2-40B4-BE49-F238E27FC236}">
                  <a16:creationId xmlns:a16="http://schemas.microsoft.com/office/drawing/2014/main" id="{B42403BD-5C0C-4552-827D-06CE8529B55F}"/>
                </a:ext>
              </a:extLst>
            </p:cNvPr>
            <p:cNvSpPr/>
            <p:nvPr/>
          </p:nvSpPr>
          <p:spPr bwMode="auto">
            <a:xfrm>
              <a:off x="4955632" y="79433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63" name="Circle: Hollow 73">
              <a:extLst>
                <a:ext uri="{FF2B5EF4-FFF2-40B4-BE49-F238E27FC236}">
                  <a16:creationId xmlns:a16="http://schemas.microsoft.com/office/drawing/2014/main" id="{2A0F555F-E99D-45E2-A926-B34DEFBF16B4}"/>
                </a:ext>
              </a:extLst>
            </p:cNvPr>
            <p:cNvSpPr/>
            <p:nvPr/>
          </p:nvSpPr>
          <p:spPr bwMode="auto">
            <a:xfrm>
              <a:off x="5329563" y="79433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64" name="TextBox 63">
              <a:extLst>
                <a:ext uri="{FF2B5EF4-FFF2-40B4-BE49-F238E27FC236}">
                  <a16:creationId xmlns:a16="http://schemas.microsoft.com/office/drawing/2014/main" id="{8D81C9D7-01E0-42C4-8441-477826F97127}"/>
                </a:ext>
              </a:extLst>
            </p:cNvPr>
            <p:cNvSpPr txBox="1"/>
            <p:nvPr/>
          </p:nvSpPr>
          <p:spPr>
            <a:xfrm>
              <a:off x="4838056" y="916935"/>
              <a:ext cx="668714"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Table</a:t>
              </a:r>
              <a:endParaRPr lang="en-US" sz="816" dirty="0">
                <a:solidFill>
                  <a:prstClr val="black"/>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73519302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defRPr/>
            </a:pPr>
            <a:r>
              <a:rPr lang="en-US" sz="1836" dirty="0">
                <a:solidFill>
                  <a:srgbClr val="7030A0"/>
                </a:solidFill>
                <a:latin typeface="Segoe UI Light" panose="020B0502040204020203" pitchFamily="34" charset="0"/>
                <a:cs typeface="Segoe UI Light" panose="020B0502040204020203" pitchFamily="34" charset="0"/>
              </a:rPr>
              <a:t>Horizontal Partitioning</a:t>
            </a:r>
          </a:p>
        </p:txBody>
      </p:sp>
      <p:sp>
        <p:nvSpPr>
          <p:cNvPr id="4" name="TextBox 3"/>
          <p:cNvSpPr txBox="1"/>
          <p:nvPr/>
        </p:nvSpPr>
        <p:spPr>
          <a:xfrm>
            <a:off x="5826098" y="2091229"/>
            <a:ext cx="5173403" cy="2143438"/>
          </a:xfrm>
          <a:prstGeom prst="rect">
            <a:avLst/>
          </a:prstGeom>
          <a:noFill/>
        </p:spPr>
        <p:txBody>
          <a:bodyPr wrap="square" rtlCol="0">
            <a:spAutoFit/>
          </a:bodyPr>
          <a:lstStyle/>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Containers are horizontally partitioned</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Each partition made highly available via a replica set</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Partition management is transparent and highly responsive</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Partitioning scheme is dictated by a “partition-key”</a:t>
            </a:r>
          </a:p>
        </p:txBody>
      </p:sp>
      <p:sp>
        <p:nvSpPr>
          <p:cNvPr id="41" name="TextBox 40">
            <a:extLst>
              <a:ext uri="{FF2B5EF4-FFF2-40B4-BE49-F238E27FC236}">
                <a16:creationId xmlns:a16="http://schemas.microsoft.com/office/drawing/2014/main" id="{7DFE3CA3-6FFD-41AC-8AD8-CDC0387918C7}"/>
              </a:ext>
            </a:extLst>
          </p:cNvPr>
          <p:cNvSpPr txBox="1"/>
          <p:nvPr/>
        </p:nvSpPr>
        <p:spPr>
          <a:xfrm>
            <a:off x="1346332" y="2204982"/>
            <a:ext cx="1670922" cy="254262"/>
          </a:xfrm>
          <a:prstGeom prst="rect">
            <a:avLst/>
          </a:prstGeom>
          <a:noFill/>
          <a:ln>
            <a:noFill/>
          </a:ln>
        </p:spPr>
        <p:txBody>
          <a:bodyPr wrap="square" rtlCol="0">
            <a:spAutoFit/>
          </a:bodyPr>
          <a:lstStyle/>
          <a:p>
            <a:pPr algn="ctr" defTabSz="932597">
              <a:defRPr/>
            </a:pPr>
            <a:r>
              <a:rPr lang="en-US" sz="1020" dirty="0">
                <a:solidFill>
                  <a:prstClr val="black"/>
                </a:solidFill>
                <a:latin typeface="Segoe UI Light" panose="020B0502040204020203" pitchFamily="34" charset="0"/>
                <a:cs typeface="Segoe UI Light" panose="020B0502040204020203" pitchFamily="34" charset="0"/>
              </a:rPr>
              <a:t>(partition-key = “airport”)</a:t>
            </a:r>
          </a:p>
        </p:txBody>
      </p:sp>
      <p:grpSp>
        <p:nvGrpSpPr>
          <p:cNvPr id="155" name="Group 154">
            <a:extLst>
              <a:ext uri="{FF2B5EF4-FFF2-40B4-BE49-F238E27FC236}">
                <a16:creationId xmlns:a16="http://schemas.microsoft.com/office/drawing/2014/main" id="{440144E4-D0FA-4A2D-B347-7C13ADD90AF4}"/>
              </a:ext>
            </a:extLst>
          </p:cNvPr>
          <p:cNvGrpSpPr/>
          <p:nvPr/>
        </p:nvGrpSpPr>
        <p:grpSpPr>
          <a:xfrm>
            <a:off x="1526959" y="2291167"/>
            <a:ext cx="553990" cy="1079349"/>
            <a:chOff x="1496291" y="2246446"/>
            <a:chExt cx="543177" cy="1058281"/>
          </a:xfrm>
        </p:grpSpPr>
        <p:cxnSp>
          <p:nvCxnSpPr>
            <p:cNvPr id="40" name="Straight Arrow Connector 39">
              <a:extLst>
                <a:ext uri="{FF2B5EF4-FFF2-40B4-BE49-F238E27FC236}">
                  <a16:creationId xmlns:a16="http://schemas.microsoft.com/office/drawing/2014/main" id="{74ACAAEB-12DB-4B1A-A942-9AD1D7D243EC}"/>
                </a:ext>
              </a:extLst>
            </p:cNvPr>
            <p:cNvCxnSpPr>
              <a:cxnSpLocks/>
            </p:cNvCxnSpPr>
            <p:nvPr/>
          </p:nvCxnSpPr>
          <p:spPr>
            <a:xfrm flipH="1">
              <a:off x="1496291" y="2448288"/>
              <a:ext cx="543177" cy="85643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BBF54B5-83C1-4C93-A587-A9AFFC6AA3B8}"/>
                </a:ext>
              </a:extLst>
            </p:cNvPr>
            <p:cNvSpPr txBox="1"/>
            <p:nvPr/>
          </p:nvSpPr>
          <p:spPr>
            <a:xfrm rot="18169615">
              <a:off x="1182504" y="2621725"/>
              <a:ext cx="964185" cy="213627"/>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 "airport" : "LAX" }</a:t>
              </a:r>
              <a:endParaRPr lang="en-US" sz="816" dirty="0">
                <a:solidFill>
                  <a:prstClr val="black"/>
                </a:solidFill>
                <a:latin typeface="Segoe UI Light" panose="020B0502040204020203" pitchFamily="34" charset="0"/>
                <a:cs typeface="Segoe UI Light" panose="020B0502040204020203" pitchFamily="34" charset="0"/>
              </a:endParaRPr>
            </a:p>
          </p:txBody>
        </p:sp>
      </p:grpSp>
      <p:grpSp>
        <p:nvGrpSpPr>
          <p:cNvPr id="136" name="Group 135">
            <a:extLst>
              <a:ext uri="{FF2B5EF4-FFF2-40B4-BE49-F238E27FC236}">
                <a16:creationId xmlns:a16="http://schemas.microsoft.com/office/drawing/2014/main" id="{A347EADA-3551-4BDF-9979-026EF11BF853}"/>
              </a:ext>
            </a:extLst>
          </p:cNvPr>
          <p:cNvGrpSpPr/>
          <p:nvPr/>
        </p:nvGrpSpPr>
        <p:grpSpPr>
          <a:xfrm>
            <a:off x="939085" y="3093303"/>
            <a:ext cx="3931902" cy="1660048"/>
            <a:chOff x="947599" y="3143763"/>
            <a:chExt cx="3855156" cy="1627646"/>
          </a:xfrm>
        </p:grpSpPr>
        <p:sp>
          <p:nvSpPr>
            <p:cNvPr id="20" name="TextBox 19">
              <a:extLst>
                <a:ext uri="{FF2B5EF4-FFF2-40B4-BE49-F238E27FC236}">
                  <a16:creationId xmlns:a16="http://schemas.microsoft.com/office/drawing/2014/main" id="{76A79F2F-DF6E-4F6C-B645-6B2D1C47AED3}"/>
                </a:ext>
              </a:extLst>
            </p:cNvPr>
            <p:cNvSpPr txBox="1"/>
            <p:nvPr/>
          </p:nvSpPr>
          <p:spPr>
            <a:xfrm>
              <a:off x="3717659" y="3143763"/>
              <a:ext cx="1085096" cy="312073"/>
            </a:xfrm>
            <a:prstGeom prst="rect">
              <a:avLst/>
            </a:prstGeom>
            <a:noFill/>
          </p:spPr>
          <p:txBody>
            <a:bodyPr wrap="square" rtlCol="0">
              <a:spAutoFit/>
            </a:bodyPr>
            <a:lstStyle/>
            <a:p>
              <a:pPr defTabSz="932597">
                <a:defRPr/>
              </a:pPr>
              <a:r>
                <a:rPr lang="en-US" sz="1428" dirty="0">
                  <a:solidFill>
                    <a:prstClr val="black"/>
                  </a:solidFill>
                  <a:latin typeface="Segoe UI Light" panose="020B0502040204020203" pitchFamily="34" charset="0"/>
                  <a:cs typeface="Segoe UI Light" panose="020B0502040204020203" pitchFamily="34" charset="0"/>
                </a:rPr>
                <a:t>Replica set</a:t>
              </a:r>
              <a:endParaRPr lang="en-US" sz="1224" dirty="0">
                <a:solidFill>
                  <a:prstClr val="black"/>
                </a:solidFill>
                <a:latin typeface="Segoe UI Light" panose="020B0502040204020203" pitchFamily="34" charset="0"/>
                <a:cs typeface="Segoe UI Light" panose="020B0502040204020203" pitchFamily="34" charset="0"/>
              </a:endParaRPr>
            </a:p>
          </p:txBody>
        </p:sp>
        <p:cxnSp>
          <p:nvCxnSpPr>
            <p:cNvPr id="21" name="Straight Arrow Connector 20">
              <a:extLst>
                <a:ext uri="{FF2B5EF4-FFF2-40B4-BE49-F238E27FC236}">
                  <a16:creationId xmlns:a16="http://schemas.microsoft.com/office/drawing/2014/main" id="{4E39CA92-82C2-43F6-9199-7EDE41134C02}"/>
                </a:ext>
              </a:extLst>
            </p:cNvPr>
            <p:cNvCxnSpPr>
              <a:cxnSpLocks/>
            </p:cNvCxnSpPr>
            <p:nvPr/>
          </p:nvCxnSpPr>
          <p:spPr>
            <a:xfrm flipH="1">
              <a:off x="3273473" y="3477154"/>
              <a:ext cx="621281" cy="162491"/>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D2528B66-304A-42D4-A22F-73305D0CA137}"/>
                </a:ext>
              </a:extLst>
            </p:cNvPr>
            <p:cNvCxnSpPr>
              <a:cxnSpLocks/>
            </p:cNvCxnSpPr>
            <p:nvPr/>
          </p:nvCxnSpPr>
          <p:spPr>
            <a:xfrm flipV="1">
              <a:off x="947599" y="4379755"/>
              <a:ext cx="2740783" cy="1508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869C6FA-67C1-41B7-A3A6-6375D7799981}"/>
                </a:ext>
              </a:extLst>
            </p:cNvPr>
            <p:cNvSpPr txBox="1"/>
            <p:nvPr/>
          </p:nvSpPr>
          <p:spPr>
            <a:xfrm>
              <a:off x="3279483" y="3565764"/>
              <a:ext cx="408899" cy="376706"/>
            </a:xfrm>
            <a:prstGeom prst="rect">
              <a:avLst/>
            </a:prstGeom>
            <a:noFill/>
          </p:spPr>
          <p:txBody>
            <a:bodyPr wrap="square" lIns="0" tIns="0" rIns="0" bIns="0" rtlCol="0">
              <a:spAutoFit/>
            </a:bodyPr>
            <a:lstStyle/>
            <a:p>
              <a:pPr defTabSz="932597">
                <a:defRPr/>
              </a:pPr>
              <a:r>
                <a:rPr lang="en-US" sz="2448" b="1"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t>
              </a:r>
              <a:endParaRPr lang="en-US" sz="2040" b="1"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endParaRPr>
            </a:p>
          </p:txBody>
        </p:sp>
        <p:pic>
          <p:nvPicPr>
            <p:cNvPr id="34" name="Picture 33">
              <a:extLst>
                <a:ext uri="{FF2B5EF4-FFF2-40B4-BE49-F238E27FC236}">
                  <a16:creationId xmlns:a16="http://schemas.microsoft.com/office/drawing/2014/main" id="{0495A048-CC17-4CD0-B51F-A5858E65F70A}"/>
                </a:ext>
              </a:extLst>
            </p:cNvPr>
            <p:cNvPicPr>
              <a:picLocks noChangeAspect="1"/>
            </p:cNvPicPr>
            <p:nvPr/>
          </p:nvPicPr>
          <p:blipFill>
            <a:blip r:embed="rId3"/>
            <a:stretch>
              <a:fillRect/>
            </a:stretch>
          </p:blipFill>
          <p:spPr>
            <a:xfrm rot="5400000">
              <a:off x="1115726" y="3554100"/>
              <a:ext cx="645352" cy="641683"/>
            </a:xfrm>
            <a:prstGeom prst="rect">
              <a:avLst/>
            </a:prstGeom>
          </p:spPr>
        </p:pic>
        <p:pic>
          <p:nvPicPr>
            <p:cNvPr id="35" name="Picture 34">
              <a:extLst>
                <a:ext uri="{FF2B5EF4-FFF2-40B4-BE49-F238E27FC236}">
                  <a16:creationId xmlns:a16="http://schemas.microsoft.com/office/drawing/2014/main" id="{10BC50E9-B41C-4404-9C22-35BB8A984BA4}"/>
                </a:ext>
              </a:extLst>
            </p:cNvPr>
            <p:cNvPicPr>
              <a:picLocks noChangeAspect="1"/>
            </p:cNvPicPr>
            <p:nvPr/>
          </p:nvPicPr>
          <p:blipFill>
            <a:blip r:embed="rId3"/>
            <a:stretch>
              <a:fillRect/>
            </a:stretch>
          </p:blipFill>
          <p:spPr>
            <a:xfrm rot="5400000">
              <a:off x="1836382" y="3554101"/>
              <a:ext cx="645352" cy="641683"/>
            </a:xfrm>
            <a:prstGeom prst="rect">
              <a:avLst/>
            </a:prstGeom>
          </p:spPr>
        </p:pic>
        <p:pic>
          <p:nvPicPr>
            <p:cNvPr id="36" name="Picture 35">
              <a:extLst>
                <a:ext uri="{FF2B5EF4-FFF2-40B4-BE49-F238E27FC236}">
                  <a16:creationId xmlns:a16="http://schemas.microsoft.com/office/drawing/2014/main" id="{70528641-CEA4-4772-B7F0-BE3ECDA97379}"/>
                </a:ext>
              </a:extLst>
            </p:cNvPr>
            <p:cNvPicPr>
              <a:picLocks noChangeAspect="1"/>
            </p:cNvPicPr>
            <p:nvPr/>
          </p:nvPicPr>
          <p:blipFill>
            <a:blip r:embed="rId3"/>
            <a:stretch>
              <a:fillRect/>
            </a:stretch>
          </p:blipFill>
          <p:spPr>
            <a:xfrm rot="5400000">
              <a:off x="2561645" y="3554101"/>
              <a:ext cx="645352" cy="641683"/>
            </a:xfrm>
            <a:prstGeom prst="rect">
              <a:avLst/>
            </a:prstGeom>
          </p:spPr>
        </p:pic>
        <p:sp>
          <p:nvSpPr>
            <p:cNvPr id="43" name="TextBox 42">
              <a:extLst>
                <a:ext uri="{FF2B5EF4-FFF2-40B4-BE49-F238E27FC236}">
                  <a16:creationId xmlns:a16="http://schemas.microsoft.com/office/drawing/2014/main" id="{FB00EBD1-709F-4ED8-94D6-F6F6F5271785}"/>
                </a:ext>
              </a:extLst>
            </p:cNvPr>
            <p:cNvSpPr txBox="1"/>
            <p:nvPr/>
          </p:nvSpPr>
          <p:spPr>
            <a:xfrm>
              <a:off x="1438402" y="4459336"/>
              <a:ext cx="1727167" cy="312073"/>
            </a:xfrm>
            <a:prstGeom prst="rect">
              <a:avLst/>
            </a:prstGeom>
            <a:noFill/>
          </p:spPr>
          <p:txBody>
            <a:bodyPr wrap="square" rtlCol="0">
              <a:spAutoFit/>
            </a:bodyPr>
            <a:lstStyle/>
            <a:p>
              <a:pPr algn="ctr" defTabSz="932597">
                <a:defRPr/>
              </a:pPr>
              <a:r>
                <a:rPr lang="en-US" sz="1428" dirty="0">
                  <a:solidFill>
                    <a:prstClr val="black"/>
                  </a:solidFill>
                  <a:latin typeface="Segoe UI Light" panose="020B0502040204020203" pitchFamily="34" charset="0"/>
                  <a:cs typeface="Segoe UI Light" panose="020B0502040204020203" pitchFamily="34" charset="0"/>
                </a:rPr>
                <a:t>Resource Partitions</a:t>
              </a:r>
              <a:endParaRPr lang="en-US" sz="1224" dirty="0">
                <a:solidFill>
                  <a:prstClr val="black"/>
                </a:solidFill>
                <a:latin typeface="Segoe UI Light" panose="020B0502040204020203" pitchFamily="34" charset="0"/>
                <a:cs typeface="Segoe UI Light" panose="020B0502040204020203" pitchFamily="34" charset="0"/>
              </a:endParaRPr>
            </a:p>
          </p:txBody>
        </p:sp>
      </p:grpSp>
      <p:sp>
        <p:nvSpPr>
          <p:cNvPr id="15" name="TextBox 14">
            <a:extLst>
              <a:ext uri="{FF2B5EF4-FFF2-40B4-BE49-F238E27FC236}">
                <a16:creationId xmlns:a16="http://schemas.microsoft.com/office/drawing/2014/main" id="{9F071832-0060-41E1-B07D-F9AC3C13C0DA}"/>
              </a:ext>
            </a:extLst>
          </p:cNvPr>
          <p:cNvSpPr txBox="1"/>
          <p:nvPr/>
        </p:nvSpPr>
        <p:spPr>
          <a:xfrm>
            <a:off x="2744036" y="1742798"/>
            <a:ext cx="426052" cy="480272"/>
          </a:xfrm>
          <a:prstGeom prst="rect">
            <a:avLst/>
          </a:prstGeom>
          <a:noFill/>
          <a:ln>
            <a:noFill/>
          </a:ln>
        </p:spPr>
        <p:txBody>
          <a:bodyPr wrap="square" lIns="0" tIns="0" rIns="0" bIns="0" rtlCol="0">
            <a:spAutoFit/>
          </a:bodyPr>
          <a:lstStyle/>
          <a:p>
            <a:pPr algn="ctr" defTabSz="932597">
              <a:defRPr/>
            </a:pPr>
            <a:r>
              <a:rPr lang="en-US" sz="3060" dirty="0">
                <a:solidFill>
                  <a:prstClr val="black"/>
                </a:solidFill>
                <a:latin typeface="Segoe UI Light" panose="020B0502040204020203" pitchFamily="34" charset="0"/>
                <a:cs typeface="Segoe UI Light" panose="020B0502040204020203" pitchFamily="34" charset="0"/>
              </a:rPr>
              <a:t>=</a:t>
            </a:r>
          </a:p>
        </p:txBody>
      </p:sp>
      <p:sp>
        <p:nvSpPr>
          <p:cNvPr id="42" name="TextBox 41">
            <a:extLst>
              <a:ext uri="{FF2B5EF4-FFF2-40B4-BE49-F238E27FC236}">
                <a16:creationId xmlns:a16="http://schemas.microsoft.com/office/drawing/2014/main" id="{5113B1F3-6BFC-4380-AE09-605A2A4EF144}"/>
              </a:ext>
            </a:extLst>
          </p:cNvPr>
          <p:cNvSpPr txBox="1"/>
          <p:nvPr/>
        </p:nvSpPr>
        <p:spPr>
          <a:xfrm>
            <a:off x="1581943" y="1811970"/>
            <a:ext cx="1141237" cy="382308"/>
          </a:xfrm>
          <a:prstGeom prst="rect">
            <a:avLst/>
          </a:prstGeom>
          <a:solidFill>
            <a:srgbClr val="7030A0"/>
          </a:solidFill>
          <a:ln>
            <a:solidFill>
              <a:srgbClr val="7030A0"/>
            </a:solidFill>
          </a:ln>
        </p:spPr>
        <p:style>
          <a:lnRef idx="2">
            <a:schemeClr val="dk1"/>
          </a:lnRef>
          <a:fillRef idx="1">
            <a:schemeClr val="lt1"/>
          </a:fillRef>
          <a:effectRef idx="0">
            <a:schemeClr val="dk1"/>
          </a:effectRef>
          <a:fontRef idx="minor">
            <a:schemeClr val="dk1"/>
          </a:fontRef>
        </p:style>
        <p:txBody>
          <a:bodyPr wrap="none" rtlCol="0">
            <a:spAutoFit/>
          </a:bodyPr>
          <a:lstStyle/>
          <a:p>
            <a:pPr defTabSz="932597"/>
            <a:r>
              <a:rPr lang="en-US" sz="1836" dirty="0">
                <a:solidFill>
                  <a:srgbClr val="FFFFFF"/>
                </a:solidFill>
                <a:latin typeface="Calibri" panose="020F0502020204030204"/>
              </a:rPr>
              <a:t>Container</a:t>
            </a:r>
          </a:p>
        </p:txBody>
      </p:sp>
      <p:grpSp>
        <p:nvGrpSpPr>
          <p:cNvPr id="10" name="Group 9">
            <a:extLst>
              <a:ext uri="{FF2B5EF4-FFF2-40B4-BE49-F238E27FC236}">
                <a16:creationId xmlns:a16="http://schemas.microsoft.com/office/drawing/2014/main" id="{15516994-EB3A-4508-93BE-2C378D20D1F5}"/>
              </a:ext>
            </a:extLst>
          </p:cNvPr>
          <p:cNvGrpSpPr/>
          <p:nvPr/>
        </p:nvGrpSpPr>
        <p:grpSpPr>
          <a:xfrm>
            <a:off x="3069357" y="1769674"/>
            <a:ext cx="682026" cy="597960"/>
            <a:chOff x="3673943" y="548526"/>
            <a:chExt cx="668714" cy="586289"/>
          </a:xfrm>
        </p:grpSpPr>
        <p:cxnSp>
          <p:nvCxnSpPr>
            <p:cNvPr id="104" name="Straight Connector 103">
              <a:extLst>
                <a:ext uri="{FF2B5EF4-FFF2-40B4-BE49-F238E27FC236}">
                  <a16:creationId xmlns:a16="http://schemas.microsoft.com/office/drawing/2014/main" id="{0344600E-E6FD-49FE-9EC3-7C8A5A54E45F}"/>
                </a:ext>
              </a:extLst>
            </p:cNvPr>
            <p:cNvCxnSpPr>
              <a:cxnSpLocks/>
            </p:cNvCxnSpPr>
            <p:nvPr/>
          </p:nvCxnSpPr>
          <p:spPr>
            <a:xfrm>
              <a:off x="3847155" y="720497"/>
              <a:ext cx="143382" cy="43691"/>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105" name="Straight Connector 104">
              <a:extLst>
                <a:ext uri="{FF2B5EF4-FFF2-40B4-BE49-F238E27FC236}">
                  <a16:creationId xmlns:a16="http://schemas.microsoft.com/office/drawing/2014/main" id="{D582E42F-EBC1-47A0-BB8F-6387262B54B7}"/>
                </a:ext>
              </a:extLst>
            </p:cNvPr>
            <p:cNvCxnSpPr>
              <a:cxnSpLocks/>
            </p:cNvCxnSpPr>
            <p:nvPr/>
          </p:nvCxnSpPr>
          <p:spPr>
            <a:xfrm flipV="1">
              <a:off x="3847155" y="676806"/>
              <a:ext cx="140833" cy="43691"/>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106" name="Oval 105">
              <a:extLst>
                <a:ext uri="{FF2B5EF4-FFF2-40B4-BE49-F238E27FC236}">
                  <a16:creationId xmlns:a16="http://schemas.microsoft.com/office/drawing/2014/main" id="{32B92371-FD37-4867-8390-4AF0AB85E515}"/>
                </a:ext>
              </a:extLst>
            </p:cNvPr>
            <p:cNvSpPr/>
            <p:nvPr/>
          </p:nvSpPr>
          <p:spPr bwMode="auto">
            <a:xfrm>
              <a:off x="3847155" y="679199"/>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cxnSp>
          <p:nvCxnSpPr>
            <p:cNvPr id="107" name="Straight Connector 106">
              <a:extLst>
                <a:ext uri="{FF2B5EF4-FFF2-40B4-BE49-F238E27FC236}">
                  <a16:creationId xmlns:a16="http://schemas.microsoft.com/office/drawing/2014/main" id="{B45F562A-A418-40CC-B2B5-4CFBFF43815F}"/>
                </a:ext>
              </a:extLst>
            </p:cNvPr>
            <p:cNvCxnSpPr>
              <a:cxnSpLocks/>
            </p:cNvCxnSpPr>
            <p:nvPr/>
          </p:nvCxnSpPr>
          <p:spPr>
            <a:xfrm>
              <a:off x="3990537" y="764189"/>
              <a:ext cx="145384" cy="65257"/>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108" name="Straight Connector 107">
              <a:extLst>
                <a:ext uri="{FF2B5EF4-FFF2-40B4-BE49-F238E27FC236}">
                  <a16:creationId xmlns:a16="http://schemas.microsoft.com/office/drawing/2014/main" id="{6C78F19F-FEA2-45CA-81EA-A6748F9F4FAE}"/>
                </a:ext>
              </a:extLst>
            </p:cNvPr>
            <p:cNvCxnSpPr>
              <a:cxnSpLocks/>
            </p:cNvCxnSpPr>
            <p:nvPr/>
          </p:nvCxnSpPr>
          <p:spPr>
            <a:xfrm>
              <a:off x="3990537" y="764189"/>
              <a:ext cx="138282" cy="819"/>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109" name="Oval 108">
              <a:extLst>
                <a:ext uri="{FF2B5EF4-FFF2-40B4-BE49-F238E27FC236}">
                  <a16:creationId xmlns:a16="http://schemas.microsoft.com/office/drawing/2014/main" id="{2EA82749-DADD-4FF2-8B7D-2B8F31FE2567}"/>
                </a:ext>
              </a:extLst>
            </p:cNvPr>
            <p:cNvSpPr/>
            <p:nvPr/>
          </p:nvSpPr>
          <p:spPr bwMode="auto">
            <a:xfrm rot="20946206">
              <a:off x="4128819" y="811302"/>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110" name="Oval 109">
              <a:extLst>
                <a:ext uri="{FF2B5EF4-FFF2-40B4-BE49-F238E27FC236}">
                  <a16:creationId xmlns:a16="http://schemas.microsoft.com/office/drawing/2014/main" id="{B870166B-C322-4154-B3A8-1150EBF63FB2}"/>
                </a:ext>
              </a:extLst>
            </p:cNvPr>
            <p:cNvSpPr/>
            <p:nvPr/>
          </p:nvSpPr>
          <p:spPr bwMode="auto">
            <a:xfrm>
              <a:off x="4128819" y="72371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cxnSp>
          <p:nvCxnSpPr>
            <p:cNvPr id="111" name="Straight Connector 110">
              <a:extLst>
                <a:ext uri="{FF2B5EF4-FFF2-40B4-BE49-F238E27FC236}">
                  <a16:creationId xmlns:a16="http://schemas.microsoft.com/office/drawing/2014/main" id="{D49A4865-B8BE-42FD-BE66-AC7A029C3F87}"/>
                </a:ext>
              </a:extLst>
            </p:cNvPr>
            <p:cNvCxnSpPr>
              <a:cxnSpLocks/>
            </p:cNvCxnSpPr>
            <p:nvPr/>
          </p:nvCxnSpPr>
          <p:spPr>
            <a:xfrm>
              <a:off x="3987988" y="676806"/>
              <a:ext cx="140832" cy="61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112" name="Oval 111">
              <a:extLst>
                <a:ext uri="{FF2B5EF4-FFF2-40B4-BE49-F238E27FC236}">
                  <a16:creationId xmlns:a16="http://schemas.microsoft.com/office/drawing/2014/main" id="{E8583484-7BD9-49B0-90C8-BEE0A3C73E2B}"/>
                </a:ext>
              </a:extLst>
            </p:cNvPr>
            <p:cNvSpPr/>
            <p:nvPr/>
          </p:nvSpPr>
          <p:spPr bwMode="auto">
            <a:xfrm>
              <a:off x="3990537" y="72289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cxnSp>
          <p:nvCxnSpPr>
            <p:cNvPr id="113" name="Straight Connector 112">
              <a:extLst>
                <a:ext uri="{FF2B5EF4-FFF2-40B4-BE49-F238E27FC236}">
                  <a16:creationId xmlns:a16="http://schemas.microsoft.com/office/drawing/2014/main" id="{DCB20CC5-4071-43DE-AC76-4F4CEC14D3A6}"/>
                </a:ext>
              </a:extLst>
            </p:cNvPr>
            <p:cNvCxnSpPr>
              <a:cxnSpLocks/>
            </p:cNvCxnSpPr>
            <p:nvPr/>
          </p:nvCxnSpPr>
          <p:spPr>
            <a:xfrm flipV="1">
              <a:off x="3987988" y="615648"/>
              <a:ext cx="149902" cy="61158"/>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114" name="Oval 113">
              <a:extLst>
                <a:ext uri="{FF2B5EF4-FFF2-40B4-BE49-F238E27FC236}">
                  <a16:creationId xmlns:a16="http://schemas.microsoft.com/office/drawing/2014/main" id="{92302516-A74D-418D-AD56-F54EBD367118}"/>
                </a:ext>
              </a:extLst>
            </p:cNvPr>
            <p:cNvSpPr/>
            <p:nvPr/>
          </p:nvSpPr>
          <p:spPr bwMode="auto">
            <a:xfrm>
              <a:off x="3987988" y="63550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115" name="Oval 114">
              <a:extLst>
                <a:ext uri="{FF2B5EF4-FFF2-40B4-BE49-F238E27FC236}">
                  <a16:creationId xmlns:a16="http://schemas.microsoft.com/office/drawing/2014/main" id="{08C39F57-4219-49C3-8070-59216B45FCD7}"/>
                </a:ext>
              </a:extLst>
            </p:cNvPr>
            <p:cNvSpPr/>
            <p:nvPr/>
          </p:nvSpPr>
          <p:spPr bwMode="auto">
            <a:xfrm>
              <a:off x="4128819" y="63611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116" name="Oval 115">
              <a:extLst>
                <a:ext uri="{FF2B5EF4-FFF2-40B4-BE49-F238E27FC236}">
                  <a16:creationId xmlns:a16="http://schemas.microsoft.com/office/drawing/2014/main" id="{A34D80E9-9BC5-4BE9-B5E0-5AC2049B9080}"/>
                </a:ext>
              </a:extLst>
            </p:cNvPr>
            <p:cNvSpPr/>
            <p:nvPr/>
          </p:nvSpPr>
          <p:spPr bwMode="auto">
            <a:xfrm rot="377738">
              <a:off x="4128819" y="548526"/>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126" name="TextBox 125">
              <a:extLst>
                <a:ext uri="{FF2B5EF4-FFF2-40B4-BE49-F238E27FC236}">
                  <a16:creationId xmlns:a16="http://schemas.microsoft.com/office/drawing/2014/main" id="{B27AFDA4-9A89-4AC7-8C60-301624E6E182}"/>
                </a:ext>
              </a:extLst>
            </p:cNvPr>
            <p:cNvSpPr txBox="1"/>
            <p:nvPr/>
          </p:nvSpPr>
          <p:spPr>
            <a:xfrm>
              <a:off x="3673943" y="916935"/>
              <a:ext cx="668714"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Collection</a:t>
              </a:r>
              <a:endParaRPr lang="en-US" sz="816" dirty="0">
                <a:solidFill>
                  <a:prstClr val="black"/>
                </a:solidFill>
                <a:latin typeface="Segoe UI Light" panose="020B0502040204020203" pitchFamily="34" charset="0"/>
                <a:cs typeface="Segoe UI Light" panose="020B0502040204020203" pitchFamily="34" charset="0"/>
              </a:endParaRPr>
            </a:p>
          </p:txBody>
        </p:sp>
      </p:grpSp>
      <p:grpSp>
        <p:nvGrpSpPr>
          <p:cNvPr id="12" name="Group 11">
            <a:extLst>
              <a:ext uri="{FF2B5EF4-FFF2-40B4-BE49-F238E27FC236}">
                <a16:creationId xmlns:a16="http://schemas.microsoft.com/office/drawing/2014/main" id="{9FC54485-871D-4118-B589-4CF47F9C426C}"/>
              </a:ext>
            </a:extLst>
          </p:cNvPr>
          <p:cNvGrpSpPr/>
          <p:nvPr/>
        </p:nvGrpSpPr>
        <p:grpSpPr>
          <a:xfrm>
            <a:off x="3580232" y="1785242"/>
            <a:ext cx="682026" cy="582393"/>
            <a:chOff x="4264592" y="563790"/>
            <a:chExt cx="668714" cy="571025"/>
          </a:xfrm>
        </p:grpSpPr>
        <p:grpSp>
          <p:nvGrpSpPr>
            <p:cNvPr id="11" name="Group 10">
              <a:extLst>
                <a:ext uri="{FF2B5EF4-FFF2-40B4-BE49-F238E27FC236}">
                  <a16:creationId xmlns:a16="http://schemas.microsoft.com/office/drawing/2014/main" id="{3EE8EB91-30E7-4AE6-80EA-33B96581DB35}"/>
                </a:ext>
              </a:extLst>
            </p:cNvPr>
            <p:cNvGrpSpPr/>
            <p:nvPr/>
          </p:nvGrpSpPr>
          <p:grpSpPr>
            <a:xfrm>
              <a:off x="4377331" y="563790"/>
              <a:ext cx="427810" cy="275208"/>
              <a:chOff x="4377331" y="563790"/>
              <a:chExt cx="427810" cy="275208"/>
            </a:xfrm>
          </p:grpSpPr>
          <p:sp>
            <p:nvSpPr>
              <p:cNvPr id="118" name="Oval 117">
                <a:extLst>
                  <a:ext uri="{FF2B5EF4-FFF2-40B4-BE49-F238E27FC236}">
                    <a16:creationId xmlns:a16="http://schemas.microsoft.com/office/drawing/2014/main" id="{5C37900B-4B0E-4A91-B67C-8E2BFF3A6A6D}"/>
                  </a:ext>
                </a:extLst>
              </p:cNvPr>
              <p:cNvSpPr/>
              <p:nvPr/>
            </p:nvSpPr>
            <p:spPr bwMode="auto">
              <a:xfrm rot="715722">
                <a:off x="4377331" y="563790"/>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19" name="Oval 118">
                <a:extLst>
                  <a:ext uri="{FF2B5EF4-FFF2-40B4-BE49-F238E27FC236}">
                    <a16:creationId xmlns:a16="http://schemas.microsoft.com/office/drawing/2014/main" id="{5E5F5FB2-9467-4B37-A2B6-0FEB077995C3}"/>
                  </a:ext>
                </a:extLst>
              </p:cNvPr>
              <p:cNvSpPr/>
              <p:nvPr/>
            </p:nvSpPr>
            <p:spPr bwMode="auto">
              <a:xfrm>
                <a:off x="4608924" y="614125"/>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20" name="Oval 119">
                <a:extLst>
                  <a:ext uri="{FF2B5EF4-FFF2-40B4-BE49-F238E27FC236}">
                    <a16:creationId xmlns:a16="http://schemas.microsoft.com/office/drawing/2014/main" id="{6844539A-FE77-487C-ADD3-1A458E59141A}"/>
                  </a:ext>
                </a:extLst>
              </p:cNvPr>
              <p:cNvSpPr/>
              <p:nvPr/>
            </p:nvSpPr>
            <p:spPr bwMode="auto">
              <a:xfrm>
                <a:off x="4493127"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21" name="Oval 120">
                <a:extLst>
                  <a:ext uri="{FF2B5EF4-FFF2-40B4-BE49-F238E27FC236}">
                    <a16:creationId xmlns:a16="http://schemas.microsoft.com/office/drawing/2014/main" id="{67D47B38-CEBB-430F-A916-AD020FCD8162}"/>
                  </a:ext>
                </a:extLst>
              </p:cNvPr>
              <p:cNvSpPr/>
              <p:nvPr/>
            </p:nvSpPr>
            <p:spPr bwMode="auto">
              <a:xfrm>
                <a:off x="4724719"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cxnSp>
            <p:nvCxnSpPr>
              <p:cNvPr id="122" name="Straight Connector 121">
                <a:extLst>
                  <a:ext uri="{FF2B5EF4-FFF2-40B4-BE49-F238E27FC236}">
                    <a16:creationId xmlns:a16="http://schemas.microsoft.com/office/drawing/2014/main" id="{7B32CD6E-B3FA-4297-A6C4-B7449A83E099}"/>
                  </a:ext>
                </a:extLst>
              </p:cNvPr>
              <p:cNvCxnSpPr>
                <a:cxnSpLocks/>
              </p:cNvCxnSpPr>
              <p:nvPr/>
            </p:nvCxnSpPr>
            <p:spPr>
              <a:xfrm>
                <a:off x="4456884" y="612313"/>
                <a:ext cx="152039" cy="4202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123" name="Straight Connector 122">
                <a:extLst>
                  <a:ext uri="{FF2B5EF4-FFF2-40B4-BE49-F238E27FC236}">
                    <a16:creationId xmlns:a16="http://schemas.microsoft.com/office/drawing/2014/main" id="{4E1B0B4C-67C7-4325-88FF-962F8734CD95}"/>
                  </a:ext>
                </a:extLst>
              </p:cNvPr>
              <p:cNvCxnSpPr>
                <a:cxnSpLocks/>
              </p:cNvCxnSpPr>
              <p:nvPr/>
            </p:nvCxnSpPr>
            <p:spPr>
              <a:xfrm>
                <a:off x="4573549" y="798787"/>
                <a:ext cx="151170" cy="0"/>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124" name="Straight Connector 123">
                <a:extLst>
                  <a:ext uri="{FF2B5EF4-FFF2-40B4-BE49-F238E27FC236}">
                    <a16:creationId xmlns:a16="http://schemas.microsoft.com/office/drawing/2014/main" id="{BDA581D0-04CB-45C1-969B-EE29106BE50F}"/>
                  </a:ext>
                </a:extLst>
              </p:cNvPr>
              <p:cNvCxnSpPr>
                <a:cxnSpLocks/>
              </p:cNvCxnSpPr>
              <p:nvPr/>
            </p:nvCxnSpPr>
            <p:spPr>
              <a:xfrm>
                <a:off x="4677568"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125" name="Straight Connector 124">
                <a:extLst>
                  <a:ext uri="{FF2B5EF4-FFF2-40B4-BE49-F238E27FC236}">
                    <a16:creationId xmlns:a16="http://schemas.microsoft.com/office/drawing/2014/main" id="{9E1EA016-0F0C-47F7-A173-CD308838F5CA}"/>
                  </a:ext>
                </a:extLst>
              </p:cNvPr>
              <p:cNvCxnSpPr>
                <a:cxnSpLocks/>
              </p:cNvCxnSpPr>
              <p:nvPr/>
            </p:nvCxnSpPr>
            <p:spPr>
              <a:xfrm flipV="1">
                <a:off x="4561772"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grpSp>
        <p:sp>
          <p:nvSpPr>
            <p:cNvPr id="127" name="TextBox 126">
              <a:extLst>
                <a:ext uri="{FF2B5EF4-FFF2-40B4-BE49-F238E27FC236}">
                  <a16:creationId xmlns:a16="http://schemas.microsoft.com/office/drawing/2014/main" id="{655F6387-7F9D-439E-B8C1-B80F3FB86BE9}"/>
                </a:ext>
              </a:extLst>
            </p:cNvPr>
            <p:cNvSpPr txBox="1"/>
            <p:nvPr/>
          </p:nvSpPr>
          <p:spPr>
            <a:xfrm>
              <a:off x="4264592" y="916935"/>
              <a:ext cx="668714"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Graph</a:t>
              </a:r>
              <a:endParaRPr lang="en-US" sz="816" dirty="0">
                <a:solidFill>
                  <a:prstClr val="black"/>
                </a:solidFill>
                <a:latin typeface="Segoe UI Light" panose="020B0502040204020203" pitchFamily="34" charset="0"/>
                <a:cs typeface="Segoe UI Light" panose="020B0502040204020203" pitchFamily="34" charset="0"/>
              </a:endParaRPr>
            </a:p>
          </p:txBody>
        </p:sp>
      </p:grpSp>
      <p:grpSp>
        <p:nvGrpSpPr>
          <p:cNvPr id="9" name="Group 8">
            <a:extLst>
              <a:ext uri="{FF2B5EF4-FFF2-40B4-BE49-F238E27FC236}">
                <a16:creationId xmlns:a16="http://schemas.microsoft.com/office/drawing/2014/main" id="{678A81E1-CD07-414A-8CF3-2D167CF7B6E9}"/>
              </a:ext>
            </a:extLst>
          </p:cNvPr>
          <p:cNvGrpSpPr/>
          <p:nvPr/>
        </p:nvGrpSpPr>
        <p:grpSpPr>
          <a:xfrm>
            <a:off x="4091909" y="1800099"/>
            <a:ext cx="682026" cy="567526"/>
            <a:chOff x="4838056" y="578366"/>
            <a:chExt cx="668714" cy="556449"/>
          </a:xfrm>
        </p:grpSpPr>
        <p:cxnSp>
          <p:nvCxnSpPr>
            <p:cNvPr id="94" name="Straight Connector 93">
              <a:extLst>
                <a:ext uri="{FF2B5EF4-FFF2-40B4-BE49-F238E27FC236}">
                  <a16:creationId xmlns:a16="http://schemas.microsoft.com/office/drawing/2014/main" id="{02C3B7E2-DC82-40C0-BD06-2F8E4D88E6B1}"/>
                </a:ext>
              </a:extLst>
            </p:cNvPr>
            <p:cNvCxnSpPr>
              <a:cxnSpLocks/>
            </p:cNvCxnSpPr>
            <p:nvPr/>
          </p:nvCxnSpPr>
          <p:spPr>
            <a:xfrm>
              <a:off x="5036054" y="618576"/>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95" name="Oval 94">
              <a:extLst>
                <a:ext uri="{FF2B5EF4-FFF2-40B4-BE49-F238E27FC236}">
                  <a16:creationId xmlns:a16="http://schemas.microsoft.com/office/drawing/2014/main" id="{10F8EDE2-89A0-4A9C-B766-4E592BE94776}"/>
                </a:ext>
              </a:extLst>
            </p:cNvPr>
            <p:cNvSpPr/>
            <p:nvPr/>
          </p:nvSpPr>
          <p:spPr bwMode="auto">
            <a:xfrm>
              <a:off x="4955632" y="57836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96" name="Circle: Hollow 67">
              <a:extLst>
                <a:ext uri="{FF2B5EF4-FFF2-40B4-BE49-F238E27FC236}">
                  <a16:creationId xmlns:a16="http://schemas.microsoft.com/office/drawing/2014/main" id="{FBC0A020-1C6D-43F6-A594-903FEB649D29}"/>
                </a:ext>
              </a:extLst>
            </p:cNvPr>
            <p:cNvSpPr/>
            <p:nvPr/>
          </p:nvSpPr>
          <p:spPr bwMode="auto">
            <a:xfrm>
              <a:off x="5329563" y="57836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cxnSp>
          <p:nvCxnSpPr>
            <p:cNvPr id="97" name="Straight Connector 96">
              <a:extLst>
                <a:ext uri="{FF2B5EF4-FFF2-40B4-BE49-F238E27FC236}">
                  <a16:creationId xmlns:a16="http://schemas.microsoft.com/office/drawing/2014/main" id="{3F539C67-50FB-4565-885E-DD0459A60C01}"/>
                </a:ext>
              </a:extLst>
            </p:cNvPr>
            <p:cNvCxnSpPr>
              <a:cxnSpLocks/>
            </p:cNvCxnSpPr>
            <p:nvPr/>
          </p:nvCxnSpPr>
          <p:spPr>
            <a:xfrm>
              <a:off x="5036054" y="724960"/>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98" name="Oval 97">
              <a:extLst>
                <a:ext uri="{FF2B5EF4-FFF2-40B4-BE49-F238E27FC236}">
                  <a16:creationId xmlns:a16="http://schemas.microsoft.com/office/drawing/2014/main" id="{B0B435D9-C446-478C-BE51-ADD1076FCCD5}"/>
                </a:ext>
              </a:extLst>
            </p:cNvPr>
            <p:cNvSpPr/>
            <p:nvPr/>
          </p:nvSpPr>
          <p:spPr bwMode="auto">
            <a:xfrm>
              <a:off x="4955632" y="684749"/>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99" name="Circle: Hollow 70">
              <a:extLst>
                <a:ext uri="{FF2B5EF4-FFF2-40B4-BE49-F238E27FC236}">
                  <a16:creationId xmlns:a16="http://schemas.microsoft.com/office/drawing/2014/main" id="{5C8F23C7-807B-462A-8FCB-F4658B6579D4}"/>
                </a:ext>
              </a:extLst>
            </p:cNvPr>
            <p:cNvSpPr/>
            <p:nvPr/>
          </p:nvSpPr>
          <p:spPr bwMode="auto">
            <a:xfrm>
              <a:off x="5329563" y="684749"/>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cxnSp>
          <p:nvCxnSpPr>
            <p:cNvPr id="100" name="Straight Connector 99">
              <a:extLst>
                <a:ext uri="{FF2B5EF4-FFF2-40B4-BE49-F238E27FC236}">
                  <a16:creationId xmlns:a16="http://schemas.microsoft.com/office/drawing/2014/main" id="{1F243E4D-E1F9-497E-B39C-E63DC522D888}"/>
                </a:ext>
              </a:extLst>
            </p:cNvPr>
            <p:cNvCxnSpPr>
              <a:cxnSpLocks/>
            </p:cNvCxnSpPr>
            <p:nvPr/>
          </p:nvCxnSpPr>
          <p:spPr>
            <a:xfrm>
              <a:off x="5036054" y="834547"/>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101" name="Oval 100">
              <a:extLst>
                <a:ext uri="{FF2B5EF4-FFF2-40B4-BE49-F238E27FC236}">
                  <a16:creationId xmlns:a16="http://schemas.microsoft.com/office/drawing/2014/main" id="{4E074507-B63D-42CB-B1F2-80DE3B2743E4}"/>
                </a:ext>
              </a:extLst>
            </p:cNvPr>
            <p:cNvSpPr/>
            <p:nvPr/>
          </p:nvSpPr>
          <p:spPr bwMode="auto">
            <a:xfrm>
              <a:off x="4955632" y="79433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2" name="Circle: Hollow 73">
              <a:extLst>
                <a:ext uri="{FF2B5EF4-FFF2-40B4-BE49-F238E27FC236}">
                  <a16:creationId xmlns:a16="http://schemas.microsoft.com/office/drawing/2014/main" id="{3EF20D92-8133-4159-B13A-39C90A5A6C22}"/>
                </a:ext>
              </a:extLst>
            </p:cNvPr>
            <p:cNvSpPr/>
            <p:nvPr/>
          </p:nvSpPr>
          <p:spPr bwMode="auto">
            <a:xfrm>
              <a:off x="5329563" y="79433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28" name="TextBox 127">
              <a:extLst>
                <a:ext uri="{FF2B5EF4-FFF2-40B4-BE49-F238E27FC236}">
                  <a16:creationId xmlns:a16="http://schemas.microsoft.com/office/drawing/2014/main" id="{CF4AEB5B-2E9C-44CF-95E2-DD588C946278}"/>
                </a:ext>
              </a:extLst>
            </p:cNvPr>
            <p:cNvSpPr txBox="1"/>
            <p:nvPr/>
          </p:nvSpPr>
          <p:spPr>
            <a:xfrm>
              <a:off x="4838056" y="916935"/>
              <a:ext cx="668714"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Table</a:t>
              </a:r>
              <a:endParaRPr lang="en-US" sz="816" dirty="0">
                <a:solidFill>
                  <a:prstClr val="black"/>
                </a:solidFill>
                <a:latin typeface="Segoe UI Light" panose="020B0502040204020203" pitchFamily="34" charset="0"/>
                <a:cs typeface="Segoe UI Light" panose="020B0502040204020203" pitchFamily="34" charset="0"/>
              </a:endParaRPr>
            </a:p>
          </p:txBody>
        </p:sp>
      </p:grpSp>
      <p:grpSp>
        <p:nvGrpSpPr>
          <p:cNvPr id="157" name="Group 156">
            <a:extLst>
              <a:ext uri="{FF2B5EF4-FFF2-40B4-BE49-F238E27FC236}">
                <a16:creationId xmlns:a16="http://schemas.microsoft.com/office/drawing/2014/main" id="{803D1C7C-CCA3-4584-B3D6-5E2A8B9521C8}"/>
              </a:ext>
            </a:extLst>
          </p:cNvPr>
          <p:cNvGrpSpPr/>
          <p:nvPr/>
        </p:nvGrpSpPr>
        <p:grpSpPr>
          <a:xfrm>
            <a:off x="2328491" y="2331088"/>
            <a:ext cx="526224" cy="1135135"/>
            <a:chOff x="2282177" y="2285589"/>
            <a:chExt cx="515953" cy="1112978"/>
          </a:xfrm>
        </p:grpSpPr>
        <p:cxnSp>
          <p:nvCxnSpPr>
            <p:cNvPr id="147" name="Straight Arrow Connector 146">
              <a:extLst>
                <a:ext uri="{FF2B5EF4-FFF2-40B4-BE49-F238E27FC236}">
                  <a16:creationId xmlns:a16="http://schemas.microsoft.com/office/drawing/2014/main" id="{D117354D-CFCA-4D36-B34A-572144111F79}"/>
                </a:ext>
              </a:extLst>
            </p:cNvPr>
            <p:cNvCxnSpPr>
              <a:cxnSpLocks/>
            </p:cNvCxnSpPr>
            <p:nvPr/>
          </p:nvCxnSpPr>
          <p:spPr>
            <a:xfrm>
              <a:off x="2282177" y="2472661"/>
              <a:ext cx="509514" cy="89365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7B62713-7D30-46DD-91AC-291A8D2B63F8}"/>
                </a:ext>
              </a:extLst>
            </p:cNvPr>
            <p:cNvSpPr txBox="1"/>
            <p:nvPr/>
          </p:nvSpPr>
          <p:spPr>
            <a:xfrm rot="3517065">
              <a:off x="2132701" y="2733138"/>
              <a:ext cx="1112978"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 "airport" : "SYD" }</a:t>
              </a:r>
              <a:endParaRPr lang="en-US" sz="816" dirty="0">
                <a:solidFill>
                  <a:prstClr val="black"/>
                </a:solidFill>
                <a:latin typeface="Segoe UI Light" panose="020B0502040204020203" pitchFamily="34" charset="0"/>
                <a:cs typeface="Segoe UI Light" panose="020B0502040204020203" pitchFamily="34" charset="0"/>
              </a:endParaRPr>
            </a:p>
          </p:txBody>
        </p:sp>
      </p:grpSp>
      <p:grpSp>
        <p:nvGrpSpPr>
          <p:cNvPr id="156" name="Group 155">
            <a:extLst>
              <a:ext uri="{FF2B5EF4-FFF2-40B4-BE49-F238E27FC236}">
                <a16:creationId xmlns:a16="http://schemas.microsoft.com/office/drawing/2014/main" id="{D94C7649-5F54-4C89-ACB9-B2653367422F}"/>
              </a:ext>
            </a:extLst>
          </p:cNvPr>
          <p:cNvGrpSpPr/>
          <p:nvPr/>
        </p:nvGrpSpPr>
        <p:grpSpPr>
          <a:xfrm>
            <a:off x="1904968" y="2351545"/>
            <a:ext cx="289689" cy="1135135"/>
            <a:chOff x="1866920" y="2305646"/>
            <a:chExt cx="284035" cy="1112978"/>
          </a:xfrm>
        </p:grpSpPr>
        <p:cxnSp>
          <p:nvCxnSpPr>
            <p:cNvPr id="144" name="Straight Arrow Connector 143">
              <a:extLst>
                <a:ext uri="{FF2B5EF4-FFF2-40B4-BE49-F238E27FC236}">
                  <a16:creationId xmlns:a16="http://schemas.microsoft.com/office/drawing/2014/main" id="{506C3061-91CD-4E4F-83C2-BE1F2C4FCE5F}"/>
                </a:ext>
              </a:extLst>
            </p:cNvPr>
            <p:cNvCxnSpPr>
              <a:cxnSpLocks/>
              <a:stCxn id="41" idx="2"/>
            </p:cNvCxnSpPr>
            <p:nvPr/>
          </p:nvCxnSpPr>
          <p:spPr>
            <a:xfrm>
              <a:off x="2138343" y="2411242"/>
              <a:ext cx="12612" cy="95507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2C1DFE47-7908-4C07-BF8D-13126364F3F2}"/>
                </a:ext>
              </a:extLst>
            </p:cNvPr>
            <p:cNvSpPr txBox="1"/>
            <p:nvPr/>
          </p:nvSpPr>
          <p:spPr>
            <a:xfrm rot="16200000">
              <a:off x="1419371" y="2753195"/>
              <a:ext cx="1112978"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 "airport" : “DUB" }</a:t>
              </a:r>
              <a:endParaRPr lang="en-US" sz="816" dirty="0">
                <a:solidFill>
                  <a:prstClr val="black"/>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6730787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5"/>
                                        </p:tgtEl>
                                        <p:attrNameLst>
                                          <p:attrName>style.visibility</p:attrName>
                                        </p:attrNameLst>
                                      </p:cBhvr>
                                      <p:to>
                                        <p:strVal val="visible"/>
                                      </p:to>
                                    </p:set>
                                    <p:animEffect transition="in" filter="fade">
                                      <p:cBhvr>
                                        <p:cTn id="11" dur="500"/>
                                        <p:tgtEl>
                                          <p:spTgt spid="15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56"/>
                                        </p:tgtEl>
                                      </p:cBhvr>
                                    </p:animEffect>
                                    <p:set>
                                      <p:cBhvr>
                                        <p:cTn id="24" dur="1" fill="hold">
                                          <p:stCondLst>
                                            <p:cond delay="499"/>
                                          </p:stCondLst>
                                        </p:cTn>
                                        <p:tgtEl>
                                          <p:spTgt spid="156"/>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defRPr/>
            </a:pPr>
            <a:r>
              <a:rPr lang="en-US" sz="1836" dirty="0">
                <a:solidFill>
                  <a:srgbClr val="7030A0"/>
                </a:solidFill>
                <a:latin typeface="Segoe UI Light" panose="020B0502040204020203" pitchFamily="34" charset="0"/>
                <a:cs typeface="Segoe UI Light" panose="020B0502040204020203" pitchFamily="34" charset="0"/>
              </a:rPr>
              <a:t>Best Practices: Partitioning</a:t>
            </a:r>
          </a:p>
        </p:txBody>
      </p:sp>
      <p:sp>
        <p:nvSpPr>
          <p:cNvPr id="4" name="TextBox 3"/>
          <p:cNvSpPr txBox="1"/>
          <p:nvPr/>
        </p:nvSpPr>
        <p:spPr>
          <a:xfrm>
            <a:off x="5826098" y="2091228"/>
            <a:ext cx="5456693" cy="3168072"/>
          </a:xfrm>
          <a:prstGeom prst="rect">
            <a:avLst/>
          </a:prstGeom>
          <a:noFill/>
        </p:spPr>
        <p:txBody>
          <a:bodyPr wrap="square" rtlCol="0">
            <a:spAutoFit/>
          </a:bodyPr>
          <a:lstStyle/>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All items with the same partition key will be stored in the same partition</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Multiple partition keys may share the same partition using hash-based partitioning</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Select a partition key which provides even distribution of storage and throughput (</a:t>
            </a:r>
            <a:r>
              <a:rPr lang="en-US" sz="1632" dirty="0" err="1">
                <a:solidFill>
                  <a:prstClr val="black">
                    <a:lumMod val="75000"/>
                    <a:lumOff val="25000"/>
                  </a:prstClr>
                </a:solidFill>
                <a:latin typeface="Segoe UI Light" panose="020B0502040204020203" pitchFamily="34" charset="0"/>
                <a:cs typeface="Segoe UI Light" panose="020B0502040204020203" pitchFamily="34" charset="0"/>
              </a:rPr>
              <a:t>req</a:t>
            </a: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/sec) at any given time to avoid storage and performance bottlenecks</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solidFill>
                <a:latin typeface="Segoe UI Light" panose="020B0502040204020203" pitchFamily="34" charset="0"/>
                <a:cs typeface="Segoe UI Light" panose="020B0502040204020203" pitchFamily="34" charset="0"/>
              </a:rPr>
              <a:t>Do not use current timestamp as partition key for write heavy workloads</a:t>
            </a:r>
          </a:p>
        </p:txBody>
      </p:sp>
      <p:grpSp>
        <p:nvGrpSpPr>
          <p:cNvPr id="6" name="Group 5">
            <a:extLst>
              <a:ext uri="{FF2B5EF4-FFF2-40B4-BE49-F238E27FC236}">
                <a16:creationId xmlns:a16="http://schemas.microsoft.com/office/drawing/2014/main" id="{F026F843-1BA4-4BDF-80B4-7705F85E3A20}"/>
              </a:ext>
            </a:extLst>
          </p:cNvPr>
          <p:cNvGrpSpPr/>
          <p:nvPr/>
        </p:nvGrpSpPr>
        <p:grpSpPr>
          <a:xfrm>
            <a:off x="793971" y="2263649"/>
            <a:ext cx="4393983" cy="1967433"/>
            <a:chOff x="394355" y="1017156"/>
            <a:chExt cx="5106990" cy="2217176"/>
          </a:xfrm>
        </p:grpSpPr>
        <p:grpSp>
          <p:nvGrpSpPr>
            <p:cNvPr id="7" name="Group 6">
              <a:extLst>
                <a:ext uri="{FF2B5EF4-FFF2-40B4-BE49-F238E27FC236}">
                  <a16:creationId xmlns:a16="http://schemas.microsoft.com/office/drawing/2014/main" id="{3B1E4B03-6625-40E8-9E90-59D90BE9BC7C}"/>
                </a:ext>
              </a:extLst>
            </p:cNvPr>
            <p:cNvGrpSpPr/>
            <p:nvPr/>
          </p:nvGrpSpPr>
          <p:grpSpPr>
            <a:xfrm>
              <a:off x="394355" y="1783174"/>
              <a:ext cx="5106990" cy="1451158"/>
              <a:chOff x="394355" y="1783174"/>
              <a:chExt cx="5106990" cy="1451158"/>
            </a:xfrm>
          </p:grpSpPr>
          <p:grpSp>
            <p:nvGrpSpPr>
              <p:cNvPr id="25" name="Group 24">
                <a:extLst>
                  <a:ext uri="{FF2B5EF4-FFF2-40B4-BE49-F238E27FC236}">
                    <a16:creationId xmlns:a16="http://schemas.microsoft.com/office/drawing/2014/main" id="{F014993E-4114-4279-95DF-667A3CD56920}"/>
                  </a:ext>
                </a:extLst>
              </p:cNvPr>
              <p:cNvGrpSpPr/>
              <p:nvPr/>
            </p:nvGrpSpPr>
            <p:grpSpPr>
              <a:xfrm rot="5400000">
                <a:off x="656240" y="2168368"/>
                <a:ext cx="590934" cy="667800"/>
                <a:chOff x="468085" y="2406101"/>
                <a:chExt cx="1110063" cy="1019598"/>
              </a:xfrm>
              <a:solidFill>
                <a:schemeClr val="accent1">
                  <a:lumMod val="60000"/>
                  <a:lumOff val="40000"/>
                </a:schemeClr>
              </a:solidFill>
            </p:grpSpPr>
            <p:sp>
              <p:nvSpPr>
                <p:cNvPr id="71" name="Oval 70">
                  <a:extLst>
                    <a:ext uri="{FF2B5EF4-FFF2-40B4-BE49-F238E27FC236}">
                      <a16:creationId xmlns:a16="http://schemas.microsoft.com/office/drawing/2014/main" id="{D0FAE44F-A889-4683-868C-3748A2317E6C}"/>
                    </a:ext>
                  </a:extLst>
                </p:cNvPr>
                <p:cNvSpPr/>
                <p:nvPr/>
              </p:nvSpPr>
              <p:spPr>
                <a:xfrm>
                  <a:off x="468085" y="2406101"/>
                  <a:ext cx="1110063" cy="10195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F8362428-31D6-45F5-B9DA-15104176791A}"/>
                    </a:ext>
                  </a:extLst>
                </p:cNvPr>
                <p:cNvSpPr/>
                <p:nvPr/>
              </p:nvSpPr>
              <p:spPr>
                <a:xfrm>
                  <a:off x="1174923" y="2494500"/>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73" name="Rectangle 72">
                  <a:extLst>
                    <a:ext uri="{FF2B5EF4-FFF2-40B4-BE49-F238E27FC236}">
                      <a16:creationId xmlns:a16="http://schemas.microsoft.com/office/drawing/2014/main" id="{F146D1E7-8074-4FC9-97FA-97A19D6A065F}"/>
                    </a:ext>
                  </a:extLst>
                </p:cNvPr>
                <p:cNvSpPr/>
                <p:nvPr/>
              </p:nvSpPr>
              <p:spPr>
                <a:xfrm>
                  <a:off x="566148" y="2764776"/>
                  <a:ext cx="111726" cy="226398"/>
                </a:xfrm>
                <a:prstGeom prst="rect">
                  <a:avLst/>
                </a:prstGeom>
                <a:solidFill>
                  <a:schemeClr val="accent6"/>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74" name="Rectangle 73">
                  <a:extLst>
                    <a:ext uri="{FF2B5EF4-FFF2-40B4-BE49-F238E27FC236}">
                      <a16:creationId xmlns:a16="http://schemas.microsoft.com/office/drawing/2014/main" id="{787B9A2A-1F7C-4C88-B21F-1D01BB98106E}"/>
                    </a:ext>
                  </a:extLst>
                </p:cNvPr>
                <p:cNvSpPr/>
                <p:nvPr/>
              </p:nvSpPr>
              <p:spPr>
                <a:xfrm>
                  <a:off x="1174923" y="2789109"/>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75" name="Rectangle 74">
                  <a:extLst>
                    <a:ext uri="{FF2B5EF4-FFF2-40B4-BE49-F238E27FC236}">
                      <a16:creationId xmlns:a16="http://schemas.microsoft.com/office/drawing/2014/main" id="{8551CCB1-A511-444D-9DD6-86397B25E9A9}"/>
                    </a:ext>
                  </a:extLst>
                </p:cNvPr>
                <p:cNvSpPr/>
                <p:nvPr/>
              </p:nvSpPr>
              <p:spPr>
                <a:xfrm>
                  <a:off x="1174923" y="3115795"/>
                  <a:ext cx="111726" cy="226398"/>
                </a:xfrm>
                <a:prstGeom prst="rect">
                  <a:avLst/>
                </a:prstGeom>
                <a:solidFill>
                  <a:srgbClr val="FFC0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cxnSp>
              <p:nvCxnSpPr>
                <p:cNvPr id="76" name="Curved Connector 29">
                  <a:extLst>
                    <a:ext uri="{FF2B5EF4-FFF2-40B4-BE49-F238E27FC236}">
                      <a16:creationId xmlns:a16="http://schemas.microsoft.com/office/drawing/2014/main" id="{7F219AA2-C81E-4540-869F-1CAA1FDFF142}"/>
                    </a:ext>
                  </a:extLst>
                </p:cNvPr>
                <p:cNvCxnSpPr>
                  <a:stCxn id="73" idx="3"/>
                  <a:endCxn id="75" idx="1"/>
                </p:cNvCxnSpPr>
                <p:nvPr/>
              </p:nvCxnSpPr>
              <p:spPr>
                <a:xfrm>
                  <a:off x="677874" y="2877975"/>
                  <a:ext cx="497049" cy="351019"/>
                </a:xfrm>
                <a:prstGeom prst="curvedConnector3">
                  <a:avLst>
                    <a:gd name="adj1" fmla="val 50000"/>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30">
                  <a:extLst>
                    <a:ext uri="{FF2B5EF4-FFF2-40B4-BE49-F238E27FC236}">
                      <a16:creationId xmlns:a16="http://schemas.microsoft.com/office/drawing/2014/main" id="{CA4F68C4-E450-46DE-95CE-B50804A70227}"/>
                    </a:ext>
                  </a:extLst>
                </p:cNvPr>
                <p:cNvCxnSpPr>
                  <a:endCxn id="7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34">
                  <a:extLst>
                    <a:ext uri="{FF2B5EF4-FFF2-40B4-BE49-F238E27FC236}">
                      <a16:creationId xmlns:a16="http://schemas.microsoft.com/office/drawing/2014/main" id="{07C9A15E-0B1E-409A-915D-C614A7FC6307}"/>
                    </a:ext>
                  </a:extLst>
                </p:cNvPr>
                <p:cNvCxnSpPr>
                  <a:stCxn id="73" idx="3"/>
                  <a:endCxn id="74" idx="1"/>
                </p:cNvCxnSpPr>
                <p:nvPr/>
              </p:nvCxnSpPr>
              <p:spPr>
                <a:xfrm>
                  <a:off x="677874" y="2877975"/>
                  <a:ext cx="497049" cy="24332"/>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F52991B6-47A9-481A-9F93-55C3B80D52A8}"/>
                  </a:ext>
                </a:extLst>
              </p:cNvPr>
              <p:cNvSpPr txBox="1"/>
              <p:nvPr/>
            </p:nvSpPr>
            <p:spPr>
              <a:xfrm>
                <a:off x="394355" y="2925841"/>
                <a:ext cx="1137861" cy="304594"/>
              </a:xfrm>
              <a:prstGeom prst="rect">
                <a:avLst/>
              </a:prstGeom>
              <a:solidFill>
                <a:srgbClr val="7030A0"/>
              </a:solidFill>
            </p:spPr>
            <p:txBody>
              <a:bodyPr wrap="square" rtlCol="0">
                <a:spAutoFit/>
              </a:bodyPr>
              <a:lstStyle/>
              <a:p>
                <a:pPr defTabSz="932597">
                  <a:defRPr/>
                </a:pPr>
                <a:r>
                  <a:rPr lang="en-US" sz="1122" dirty="0">
                    <a:solidFill>
                      <a:prstClr val="white"/>
                    </a:solidFill>
                    <a:latin typeface="Segoe UI Light" panose="020B0502040204020203" pitchFamily="34" charset="0"/>
                    <a:cs typeface="Segoe UI Light" panose="020B0502040204020203" pitchFamily="34" charset="0"/>
                  </a:rPr>
                  <a:t>"city" : “A-G"</a:t>
                </a:r>
              </a:p>
            </p:txBody>
          </p:sp>
          <p:sp>
            <p:nvSpPr>
              <p:cNvPr id="27" name="TextBox 26">
                <a:extLst>
                  <a:ext uri="{FF2B5EF4-FFF2-40B4-BE49-F238E27FC236}">
                    <a16:creationId xmlns:a16="http://schemas.microsoft.com/office/drawing/2014/main" id="{6B21DDE3-A1D9-4537-85C1-275072C81E67}"/>
                  </a:ext>
                </a:extLst>
              </p:cNvPr>
              <p:cNvSpPr txBox="1"/>
              <p:nvPr/>
            </p:nvSpPr>
            <p:spPr>
              <a:xfrm>
                <a:off x="1691013" y="2929738"/>
                <a:ext cx="1143031" cy="304594"/>
              </a:xfrm>
              <a:prstGeom prst="rect">
                <a:avLst/>
              </a:prstGeom>
              <a:solidFill>
                <a:srgbClr val="7030A0"/>
              </a:solidFill>
            </p:spPr>
            <p:txBody>
              <a:bodyPr wrap="square" rtlCol="0">
                <a:spAutoFit/>
              </a:bodyPr>
              <a:lstStyle/>
              <a:p>
                <a:pPr defTabSz="932597">
                  <a:defRPr/>
                </a:pPr>
                <a:r>
                  <a:rPr lang="en-US" sz="1122" dirty="0">
                    <a:solidFill>
                      <a:prstClr val="white"/>
                    </a:solidFill>
                    <a:latin typeface="Segoe UI Light" panose="020B0502040204020203" pitchFamily="34" charset="0"/>
                    <a:cs typeface="Segoe UI Light" panose="020B0502040204020203" pitchFamily="34" charset="0"/>
                  </a:rPr>
                  <a:t>"city" : “H-K"</a:t>
                </a:r>
              </a:p>
            </p:txBody>
          </p:sp>
          <p:sp>
            <p:nvSpPr>
              <p:cNvPr id="28" name="TextBox 27">
                <a:extLst>
                  <a:ext uri="{FF2B5EF4-FFF2-40B4-BE49-F238E27FC236}">
                    <a16:creationId xmlns:a16="http://schemas.microsoft.com/office/drawing/2014/main" id="{A10D0B77-4D48-4D38-BD17-B6582A451003}"/>
                  </a:ext>
                </a:extLst>
              </p:cNvPr>
              <p:cNvSpPr txBox="1"/>
              <p:nvPr/>
            </p:nvSpPr>
            <p:spPr>
              <a:xfrm>
                <a:off x="2970280" y="2923242"/>
                <a:ext cx="1205842" cy="304594"/>
              </a:xfrm>
              <a:prstGeom prst="rect">
                <a:avLst/>
              </a:prstGeom>
              <a:solidFill>
                <a:srgbClr val="7030A0"/>
              </a:solidFill>
            </p:spPr>
            <p:txBody>
              <a:bodyPr wrap="square" rtlCol="0">
                <a:spAutoFit/>
              </a:bodyPr>
              <a:lstStyle/>
              <a:p>
                <a:pPr defTabSz="932597">
                  <a:defRPr/>
                </a:pPr>
                <a:r>
                  <a:rPr lang="en-US" sz="1122" dirty="0">
                    <a:solidFill>
                      <a:prstClr val="white"/>
                    </a:solidFill>
                    <a:latin typeface="Segoe UI Light" panose="020B0502040204020203" pitchFamily="34" charset="0"/>
                    <a:cs typeface="Segoe UI Light" panose="020B0502040204020203" pitchFamily="34" charset="0"/>
                  </a:rPr>
                  <a:t>"city" : “L-N"</a:t>
                </a:r>
              </a:p>
            </p:txBody>
          </p:sp>
          <p:grpSp>
            <p:nvGrpSpPr>
              <p:cNvPr id="29" name="Group 28">
                <a:extLst>
                  <a:ext uri="{FF2B5EF4-FFF2-40B4-BE49-F238E27FC236}">
                    <a16:creationId xmlns:a16="http://schemas.microsoft.com/office/drawing/2014/main" id="{9723E825-A879-4F5F-85D6-69FFC9963C34}"/>
                  </a:ext>
                </a:extLst>
              </p:cNvPr>
              <p:cNvGrpSpPr/>
              <p:nvPr/>
            </p:nvGrpSpPr>
            <p:grpSpPr>
              <a:xfrm rot="5400000">
                <a:off x="1868081" y="2178194"/>
                <a:ext cx="590934" cy="667800"/>
                <a:chOff x="468085" y="2406101"/>
                <a:chExt cx="1110063" cy="1019598"/>
              </a:xfrm>
              <a:solidFill>
                <a:schemeClr val="accent1">
                  <a:lumMod val="60000"/>
                  <a:lumOff val="40000"/>
                </a:schemeClr>
              </a:solidFill>
            </p:grpSpPr>
            <p:sp>
              <p:nvSpPr>
                <p:cNvPr id="63" name="Oval 62">
                  <a:extLst>
                    <a:ext uri="{FF2B5EF4-FFF2-40B4-BE49-F238E27FC236}">
                      <a16:creationId xmlns:a16="http://schemas.microsoft.com/office/drawing/2014/main" id="{96F761A1-F450-434B-A829-9A096E926A1C}"/>
                    </a:ext>
                  </a:extLst>
                </p:cNvPr>
                <p:cNvSpPr/>
                <p:nvPr/>
              </p:nvSpPr>
              <p:spPr>
                <a:xfrm>
                  <a:off x="468085" y="2406101"/>
                  <a:ext cx="1110063" cy="10195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64" name="Rectangle 63">
                  <a:extLst>
                    <a:ext uri="{FF2B5EF4-FFF2-40B4-BE49-F238E27FC236}">
                      <a16:creationId xmlns:a16="http://schemas.microsoft.com/office/drawing/2014/main" id="{49033D8C-EF71-452F-93CD-B4A543DC3A2A}"/>
                    </a:ext>
                  </a:extLst>
                </p:cNvPr>
                <p:cNvSpPr/>
                <p:nvPr/>
              </p:nvSpPr>
              <p:spPr>
                <a:xfrm>
                  <a:off x="1174923" y="2494500"/>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65" name="Rectangle 64">
                  <a:extLst>
                    <a:ext uri="{FF2B5EF4-FFF2-40B4-BE49-F238E27FC236}">
                      <a16:creationId xmlns:a16="http://schemas.microsoft.com/office/drawing/2014/main" id="{E0A866DB-9489-49D4-AAB9-070F17FDCEE3}"/>
                    </a:ext>
                  </a:extLst>
                </p:cNvPr>
                <p:cNvSpPr/>
                <p:nvPr/>
              </p:nvSpPr>
              <p:spPr>
                <a:xfrm>
                  <a:off x="566148" y="2764776"/>
                  <a:ext cx="111726" cy="226398"/>
                </a:xfrm>
                <a:prstGeom prst="rect">
                  <a:avLst/>
                </a:prstGeom>
                <a:solidFill>
                  <a:schemeClr val="accent6"/>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66" name="Rectangle 65">
                  <a:extLst>
                    <a:ext uri="{FF2B5EF4-FFF2-40B4-BE49-F238E27FC236}">
                      <a16:creationId xmlns:a16="http://schemas.microsoft.com/office/drawing/2014/main" id="{127FD149-2A48-4836-8F9B-610EAC3BF347}"/>
                    </a:ext>
                  </a:extLst>
                </p:cNvPr>
                <p:cNvSpPr/>
                <p:nvPr/>
              </p:nvSpPr>
              <p:spPr>
                <a:xfrm>
                  <a:off x="1174923" y="2789109"/>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67" name="Rectangle 66">
                  <a:extLst>
                    <a:ext uri="{FF2B5EF4-FFF2-40B4-BE49-F238E27FC236}">
                      <a16:creationId xmlns:a16="http://schemas.microsoft.com/office/drawing/2014/main" id="{58750208-BCFF-41BD-80CF-7F58F0D1E06B}"/>
                    </a:ext>
                  </a:extLst>
                </p:cNvPr>
                <p:cNvSpPr/>
                <p:nvPr/>
              </p:nvSpPr>
              <p:spPr>
                <a:xfrm>
                  <a:off x="1174923" y="3115795"/>
                  <a:ext cx="111726" cy="226398"/>
                </a:xfrm>
                <a:prstGeom prst="rect">
                  <a:avLst/>
                </a:prstGeom>
                <a:solidFill>
                  <a:srgbClr val="FFC0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cxnSp>
              <p:nvCxnSpPr>
                <p:cNvPr id="68" name="Curved Connector 47">
                  <a:extLst>
                    <a:ext uri="{FF2B5EF4-FFF2-40B4-BE49-F238E27FC236}">
                      <a16:creationId xmlns:a16="http://schemas.microsoft.com/office/drawing/2014/main" id="{2A5C9709-BEBF-4EC0-8DDC-567632C7737D}"/>
                    </a:ext>
                  </a:extLst>
                </p:cNvPr>
                <p:cNvCxnSpPr>
                  <a:stCxn id="65" idx="3"/>
                  <a:endCxn id="67" idx="1"/>
                </p:cNvCxnSpPr>
                <p:nvPr/>
              </p:nvCxnSpPr>
              <p:spPr>
                <a:xfrm>
                  <a:off x="677874" y="2877975"/>
                  <a:ext cx="497049" cy="351019"/>
                </a:xfrm>
                <a:prstGeom prst="curvedConnector3">
                  <a:avLst>
                    <a:gd name="adj1" fmla="val 50000"/>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48">
                  <a:extLst>
                    <a:ext uri="{FF2B5EF4-FFF2-40B4-BE49-F238E27FC236}">
                      <a16:creationId xmlns:a16="http://schemas.microsoft.com/office/drawing/2014/main" id="{B124CAC9-2271-476C-91A0-033315863846}"/>
                    </a:ext>
                  </a:extLst>
                </p:cNvPr>
                <p:cNvCxnSpPr>
                  <a:endCxn id="64"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49">
                  <a:extLst>
                    <a:ext uri="{FF2B5EF4-FFF2-40B4-BE49-F238E27FC236}">
                      <a16:creationId xmlns:a16="http://schemas.microsoft.com/office/drawing/2014/main" id="{A16C7862-D61A-4AFE-B362-9759A30FB504}"/>
                    </a:ext>
                  </a:extLst>
                </p:cNvPr>
                <p:cNvCxnSpPr>
                  <a:stCxn id="65" idx="3"/>
                  <a:endCxn id="66" idx="1"/>
                </p:cNvCxnSpPr>
                <p:nvPr/>
              </p:nvCxnSpPr>
              <p:spPr>
                <a:xfrm>
                  <a:off x="677874" y="2877975"/>
                  <a:ext cx="497049" cy="24332"/>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5CDD9D9-5C82-4DFB-8E60-7B54034AC91A}"/>
                  </a:ext>
                </a:extLst>
              </p:cNvPr>
              <p:cNvGrpSpPr/>
              <p:nvPr/>
            </p:nvGrpSpPr>
            <p:grpSpPr>
              <a:xfrm rot="5400000">
                <a:off x="3156417" y="2160027"/>
                <a:ext cx="590934" cy="667800"/>
                <a:chOff x="468085" y="2406101"/>
                <a:chExt cx="1110063" cy="1019598"/>
              </a:xfrm>
              <a:solidFill>
                <a:schemeClr val="accent1">
                  <a:lumMod val="60000"/>
                  <a:lumOff val="40000"/>
                </a:schemeClr>
              </a:solidFill>
            </p:grpSpPr>
            <p:sp>
              <p:nvSpPr>
                <p:cNvPr id="55" name="Oval 54">
                  <a:extLst>
                    <a:ext uri="{FF2B5EF4-FFF2-40B4-BE49-F238E27FC236}">
                      <a16:creationId xmlns:a16="http://schemas.microsoft.com/office/drawing/2014/main" id="{2F4E21FF-7BBC-48C9-93A1-942C610B22FC}"/>
                    </a:ext>
                  </a:extLst>
                </p:cNvPr>
                <p:cNvSpPr/>
                <p:nvPr/>
              </p:nvSpPr>
              <p:spPr>
                <a:xfrm>
                  <a:off x="468085" y="2406101"/>
                  <a:ext cx="1110063" cy="10195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56" name="Rectangle 55">
                  <a:extLst>
                    <a:ext uri="{FF2B5EF4-FFF2-40B4-BE49-F238E27FC236}">
                      <a16:creationId xmlns:a16="http://schemas.microsoft.com/office/drawing/2014/main" id="{32CCD473-4530-4D93-A1B7-625D9B35C709}"/>
                    </a:ext>
                  </a:extLst>
                </p:cNvPr>
                <p:cNvSpPr/>
                <p:nvPr/>
              </p:nvSpPr>
              <p:spPr>
                <a:xfrm>
                  <a:off x="1174923" y="2494500"/>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57" name="Rectangle 56">
                  <a:extLst>
                    <a:ext uri="{FF2B5EF4-FFF2-40B4-BE49-F238E27FC236}">
                      <a16:creationId xmlns:a16="http://schemas.microsoft.com/office/drawing/2014/main" id="{290F5CCE-BB98-4DB9-9BC8-FBEE0E825F23}"/>
                    </a:ext>
                  </a:extLst>
                </p:cNvPr>
                <p:cNvSpPr/>
                <p:nvPr/>
              </p:nvSpPr>
              <p:spPr>
                <a:xfrm>
                  <a:off x="566148" y="2764776"/>
                  <a:ext cx="111726" cy="226398"/>
                </a:xfrm>
                <a:prstGeom prst="rect">
                  <a:avLst/>
                </a:prstGeom>
                <a:solidFill>
                  <a:schemeClr val="accent6"/>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58" name="Rectangle 57">
                  <a:extLst>
                    <a:ext uri="{FF2B5EF4-FFF2-40B4-BE49-F238E27FC236}">
                      <a16:creationId xmlns:a16="http://schemas.microsoft.com/office/drawing/2014/main" id="{757AE8A1-A98F-4854-B1A2-A257F6429016}"/>
                    </a:ext>
                  </a:extLst>
                </p:cNvPr>
                <p:cNvSpPr/>
                <p:nvPr/>
              </p:nvSpPr>
              <p:spPr>
                <a:xfrm>
                  <a:off x="1174923" y="2789109"/>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59" name="Rectangle 58">
                  <a:extLst>
                    <a:ext uri="{FF2B5EF4-FFF2-40B4-BE49-F238E27FC236}">
                      <a16:creationId xmlns:a16="http://schemas.microsoft.com/office/drawing/2014/main" id="{42041D6E-779C-4CD6-9AFF-9ADC6EEA1FA5}"/>
                    </a:ext>
                  </a:extLst>
                </p:cNvPr>
                <p:cNvSpPr/>
                <p:nvPr/>
              </p:nvSpPr>
              <p:spPr>
                <a:xfrm>
                  <a:off x="1174923" y="3115795"/>
                  <a:ext cx="111726" cy="226398"/>
                </a:xfrm>
                <a:prstGeom prst="rect">
                  <a:avLst/>
                </a:prstGeom>
                <a:solidFill>
                  <a:srgbClr val="FFC0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cxnSp>
              <p:nvCxnSpPr>
                <p:cNvPr id="60" name="Curved Connector 56">
                  <a:extLst>
                    <a:ext uri="{FF2B5EF4-FFF2-40B4-BE49-F238E27FC236}">
                      <a16:creationId xmlns:a16="http://schemas.microsoft.com/office/drawing/2014/main" id="{EF83077C-A003-4B11-9536-ADDB97931F6A}"/>
                    </a:ext>
                  </a:extLst>
                </p:cNvPr>
                <p:cNvCxnSpPr>
                  <a:stCxn id="57" idx="3"/>
                  <a:endCxn id="59" idx="1"/>
                </p:cNvCxnSpPr>
                <p:nvPr/>
              </p:nvCxnSpPr>
              <p:spPr>
                <a:xfrm>
                  <a:off x="677874" y="2877975"/>
                  <a:ext cx="497049" cy="351019"/>
                </a:xfrm>
                <a:prstGeom prst="curvedConnector3">
                  <a:avLst>
                    <a:gd name="adj1" fmla="val 50000"/>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57">
                  <a:extLst>
                    <a:ext uri="{FF2B5EF4-FFF2-40B4-BE49-F238E27FC236}">
                      <a16:creationId xmlns:a16="http://schemas.microsoft.com/office/drawing/2014/main" id="{FD46B84D-BEBB-47D8-B5A8-495F98E2CF41}"/>
                    </a:ext>
                  </a:extLst>
                </p:cNvPr>
                <p:cNvCxnSpPr>
                  <a:endCxn id="56"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58">
                  <a:extLst>
                    <a:ext uri="{FF2B5EF4-FFF2-40B4-BE49-F238E27FC236}">
                      <a16:creationId xmlns:a16="http://schemas.microsoft.com/office/drawing/2014/main" id="{5B389E0D-6D83-4017-92C1-36F46418C6FF}"/>
                    </a:ext>
                  </a:extLst>
                </p:cNvPr>
                <p:cNvCxnSpPr>
                  <a:stCxn id="57" idx="3"/>
                  <a:endCxn id="58" idx="1"/>
                </p:cNvCxnSpPr>
                <p:nvPr/>
              </p:nvCxnSpPr>
              <p:spPr>
                <a:xfrm>
                  <a:off x="677874" y="2877975"/>
                  <a:ext cx="497049" cy="24332"/>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6867E28E-CD77-4249-9EA4-36D4E5A6C973}"/>
                  </a:ext>
                </a:extLst>
              </p:cNvPr>
              <p:cNvSpPr txBox="1"/>
              <p:nvPr/>
            </p:nvSpPr>
            <p:spPr>
              <a:xfrm>
                <a:off x="4295503" y="2920750"/>
                <a:ext cx="1205842" cy="304594"/>
              </a:xfrm>
              <a:prstGeom prst="rect">
                <a:avLst/>
              </a:prstGeom>
              <a:solidFill>
                <a:srgbClr val="7030A0"/>
              </a:solidFill>
            </p:spPr>
            <p:txBody>
              <a:bodyPr wrap="square" rtlCol="0">
                <a:spAutoFit/>
              </a:bodyPr>
              <a:lstStyle/>
              <a:p>
                <a:pPr defTabSz="932597">
                  <a:defRPr/>
                </a:pPr>
                <a:r>
                  <a:rPr lang="en-US" sz="1122" dirty="0">
                    <a:solidFill>
                      <a:prstClr val="white"/>
                    </a:solidFill>
                    <a:latin typeface="Segoe UI Light" panose="020B0502040204020203" pitchFamily="34" charset="0"/>
                    <a:cs typeface="Segoe UI Light" panose="020B0502040204020203" pitchFamily="34" charset="0"/>
                  </a:rPr>
                  <a:t>"city" : “M-Z"</a:t>
                </a:r>
              </a:p>
            </p:txBody>
          </p:sp>
          <p:grpSp>
            <p:nvGrpSpPr>
              <p:cNvPr id="32" name="Group 31">
                <a:extLst>
                  <a:ext uri="{FF2B5EF4-FFF2-40B4-BE49-F238E27FC236}">
                    <a16:creationId xmlns:a16="http://schemas.microsoft.com/office/drawing/2014/main" id="{DB47C00D-069E-4DBC-8861-82DEFF4CEC68}"/>
                  </a:ext>
                </a:extLst>
              </p:cNvPr>
              <p:cNvGrpSpPr/>
              <p:nvPr/>
            </p:nvGrpSpPr>
            <p:grpSpPr>
              <a:xfrm rot="5400000">
                <a:off x="4333936" y="2157374"/>
                <a:ext cx="590934" cy="667800"/>
                <a:chOff x="468085" y="2406101"/>
                <a:chExt cx="1110063" cy="1019598"/>
              </a:xfrm>
              <a:solidFill>
                <a:schemeClr val="accent1">
                  <a:lumMod val="60000"/>
                  <a:lumOff val="40000"/>
                </a:schemeClr>
              </a:solidFill>
            </p:grpSpPr>
            <p:sp>
              <p:nvSpPr>
                <p:cNvPr id="47" name="Oval 46">
                  <a:extLst>
                    <a:ext uri="{FF2B5EF4-FFF2-40B4-BE49-F238E27FC236}">
                      <a16:creationId xmlns:a16="http://schemas.microsoft.com/office/drawing/2014/main" id="{C02FA3A8-AC68-4C73-90CD-C81417879FD3}"/>
                    </a:ext>
                  </a:extLst>
                </p:cNvPr>
                <p:cNvSpPr/>
                <p:nvPr/>
              </p:nvSpPr>
              <p:spPr>
                <a:xfrm>
                  <a:off x="468085" y="2406101"/>
                  <a:ext cx="1110063" cy="10195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48" name="Rectangle 47">
                  <a:extLst>
                    <a:ext uri="{FF2B5EF4-FFF2-40B4-BE49-F238E27FC236}">
                      <a16:creationId xmlns:a16="http://schemas.microsoft.com/office/drawing/2014/main" id="{EA58611F-0B5D-49CD-8AF8-BBA92F3BCC39}"/>
                    </a:ext>
                  </a:extLst>
                </p:cNvPr>
                <p:cNvSpPr/>
                <p:nvPr/>
              </p:nvSpPr>
              <p:spPr>
                <a:xfrm>
                  <a:off x="1174923" y="2494500"/>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49" name="Rectangle 48">
                  <a:extLst>
                    <a:ext uri="{FF2B5EF4-FFF2-40B4-BE49-F238E27FC236}">
                      <a16:creationId xmlns:a16="http://schemas.microsoft.com/office/drawing/2014/main" id="{6488E570-5830-464F-8C7A-CC92CD68B647}"/>
                    </a:ext>
                  </a:extLst>
                </p:cNvPr>
                <p:cNvSpPr/>
                <p:nvPr/>
              </p:nvSpPr>
              <p:spPr>
                <a:xfrm>
                  <a:off x="566148" y="2764776"/>
                  <a:ext cx="111726" cy="226398"/>
                </a:xfrm>
                <a:prstGeom prst="rect">
                  <a:avLst/>
                </a:prstGeom>
                <a:solidFill>
                  <a:schemeClr val="accent6"/>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8BD9A93E-A426-4467-94A2-B9521359455E}"/>
                    </a:ext>
                  </a:extLst>
                </p:cNvPr>
                <p:cNvSpPr/>
                <p:nvPr/>
              </p:nvSpPr>
              <p:spPr>
                <a:xfrm>
                  <a:off x="1174923" y="2789109"/>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51" name="Rectangle 50">
                  <a:extLst>
                    <a:ext uri="{FF2B5EF4-FFF2-40B4-BE49-F238E27FC236}">
                      <a16:creationId xmlns:a16="http://schemas.microsoft.com/office/drawing/2014/main" id="{426ADA2F-0426-4B2E-9FAB-1D6D102A44D6}"/>
                    </a:ext>
                  </a:extLst>
                </p:cNvPr>
                <p:cNvSpPr/>
                <p:nvPr/>
              </p:nvSpPr>
              <p:spPr>
                <a:xfrm>
                  <a:off x="1174923" y="3115795"/>
                  <a:ext cx="111726" cy="226398"/>
                </a:xfrm>
                <a:prstGeom prst="rect">
                  <a:avLst/>
                </a:prstGeom>
                <a:solidFill>
                  <a:srgbClr val="FFC0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cxnSp>
              <p:nvCxnSpPr>
                <p:cNvPr id="52" name="Curved Connector 66">
                  <a:extLst>
                    <a:ext uri="{FF2B5EF4-FFF2-40B4-BE49-F238E27FC236}">
                      <a16:creationId xmlns:a16="http://schemas.microsoft.com/office/drawing/2014/main" id="{A9C251D9-2CC5-4070-A7CA-13510DE569FC}"/>
                    </a:ext>
                  </a:extLst>
                </p:cNvPr>
                <p:cNvCxnSpPr>
                  <a:stCxn id="49" idx="3"/>
                  <a:endCxn id="51" idx="1"/>
                </p:cNvCxnSpPr>
                <p:nvPr/>
              </p:nvCxnSpPr>
              <p:spPr>
                <a:xfrm>
                  <a:off x="677874" y="2877975"/>
                  <a:ext cx="497049" cy="351019"/>
                </a:xfrm>
                <a:prstGeom prst="curvedConnector3">
                  <a:avLst>
                    <a:gd name="adj1" fmla="val 50000"/>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67">
                  <a:extLst>
                    <a:ext uri="{FF2B5EF4-FFF2-40B4-BE49-F238E27FC236}">
                      <a16:creationId xmlns:a16="http://schemas.microsoft.com/office/drawing/2014/main" id="{D0C597B9-E0A0-4D2E-9A4E-51C74D3DD51F}"/>
                    </a:ext>
                  </a:extLst>
                </p:cNvPr>
                <p:cNvCxnSpPr>
                  <a:endCxn id="48"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68">
                  <a:extLst>
                    <a:ext uri="{FF2B5EF4-FFF2-40B4-BE49-F238E27FC236}">
                      <a16:creationId xmlns:a16="http://schemas.microsoft.com/office/drawing/2014/main" id="{3A3BD623-104F-49EC-9FF1-172EA3A4515C}"/>
                    </a:ext>
                  </a:extLst>
                </p:cNvPr>
                <p:cNvCxnSpPr>
                  <a:stCxn id="49" idx="3"/>
                  <a:endCxn id="50" idx="1"/>
                </p:cNvCxnSpPr>
                <p:nvPr/>
              </p:nvCxnSpPr>
              <p:spPr>
                <a:xfrm>
                  <a:off x="677874" y="2877975"/>
                  <a:ext cx="497049" cy="24332"/>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a:extLst>
                  <a:ext uri="{FF2B5EF4-FFF2-40B4-BE49-F238E27FC236}">
                    <a16:creationId xmlns:a16="http://schemas.microsoft.com/office/drawing/2014/main" id="{A23076DA-8522-41E3-B0F4-C7CB464F1AD5}"/>
                  </a:ext>
                </a:extLst>
              </p:cNvPr>
              <p:cNvCxnSpPr/>
              <p:nvPr/>
            </p:nvCxnSpPr>
            <p:spPr>
              <a:xfrm>
                <a:off x="942007" y="1928375"/>
                <a:ext cx="4730" cy="2563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473D6BC-101A-4EA6-931E-E2C8AFE308A4}"/>
                  </a:ext>
                </a:extLst>
              </p:cNvPr>
              <p:cNvCxnSpPr/>
              <p:nvPr/>
            </p:nvCxnSpPr>
            <p:spPr>
              <a:xfrm>
                <a:off x="1098986" y="1872189"/>
                <a:ext cx="284" cy="335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CAD1AA4-D1A3-4E35-9616-A8CCA9847662}"/>
                  </a:ext>
                </a:extLst>
              </p:cNvPr>
              <p:cNvCxnSpPr/>
              <p:nvPr/>
            </p:nvCxnSpPr>
            <p:spPr>
              <a:xfrm>
                <a:off x="783076" y="1875775"/>
                <a:ext cx="68128" cy="3287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A100BB3-3C0D-4CC1-9833-4170A741BFF0}"/>
                  </a:ext>
                </a:extLst>
              </p:cNvPr>
              <p:cNvCxnSpPr/>
              <p:nvPr/>
            </p:nvCxnSpPr>
            <p:spPr>
              <a:xfrm>
                <a:off x="2077325" y="1839360"/>
                <a:ext cx="4730" cy="2563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5CFA55-BFCC-4E84-9EBA-ADFAADD4A61B}"/>
                  </a:ext>
                </a:extLst>
              </p:cNvPr>
              <p:cNvCxnSpPr/>
              <p:nvPr/>
            </p:nvCxnSpPr>
            <p:spPr>
              <a:xfrm>
                <a:off x="2234304" y="1783174"/>
                <a:ext cx="284" cy="335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4069121-C10B-4A81-9760-EBEC4D633219}"/>
                  </a:ext>
                </a:extLst>
              </p:cNvPr>
              <p:cNvCxnSpPr/>
              <p:nvPr/>
            </p:nvCxnSpPr>
            <p:spPr>
              <a:xfrm>
                <a:off x="1918394" y="1786760"/>
                <a:ext cx="68128" cy="3287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7533AC-C44E-4A14-993F-107078A9BBCF}"/>
                  </a:ext>
                </a:extLst>
              </p:cNvPr>
              <p:cNvCxnSpPr/>
              <p:nvPr/>
            </p:nvCxnSpPr>
            <p:spPr>
              <a:xfrm>
                <a:off x="3428516" y="1888310"/>
                <a:ext cx="4730" cy="2563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AB53B33-FB78-4950-9E6C-6ECE6E6D5B03}"/>
                  </a:ext>
                </a:extLst>
              </p:cNvPr>
              <p:cNvCxnSpPr/>
              <p:nvPr/>
            </p:nvCxnSpPr>
            <p:spPr>
              <a:xfrm>
                <a:off x="3585495" y="1832124"/>
                <a:ext cx="284" cy="335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7008B3-B45B-463E-86DE-595884E52D9C}"/>
                  </a:ext>
                </a:extLst>
              </p:cNvPr>
              <p:cNvCxnSpPr/>
              <p:nvPr/>
            </p:nvCxnSpPr>
            <p:spPr>
              <a:xfrm>
                <a:off x="3269585" y="1835710"/>
                <a:ext cx="68128" cy="3287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6F5063A-0AD7-42DA-8BD5-74B19C54B68F}"/>
                  </a:ext>
                </a:extLst>
              </p:cNvPr>
              <p:cNvCxnSpPr/>
              <p:nvPr/>
            </p:nvCxnSpPr>
            <p:spPr>
              <a:xfrm>
                <a:off x="4604029" y="1895548"/>
                <a:ext cx="4730" cy="2563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402E20A-B449-410A-A351-679423F0DDB5}"/>
                  </a:ext>
                </a:extLst>
              </p:cNvPr>
              <p:cNvCxnSpPr/>
              <p:nvPr/>
            </p:nvCxnSpPr>
            <p:spPr>
              <a:xfrm>
                <a:off x="4761008" y="1839362"/>
                <a:ext cx="284" cy="335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5EAE496-61EF-4531-BDF7-E14642EB9FC5}"/>
                  </a:ext>
                </a:extLst>
              </p:cNvPr>
              <p:cNvCxnSpPr/>
              <p:nvPr/>
            </p:nvCxnSpPr>
            <p:spPr>
              <a:xfrm>
                <a:off x="4445098" y="1842948"/>
                <a:ext cx="68128" cy="3287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A287091-0FF2-4003-B33B-135FC31BDE29}"/>
                </a:ext>
              </a:extLst>
            </p:cNvPr>
            <p:cNvGrpSpPr/>
            <p:nvPr/>
          </p:nvGrpSpPr>
          <p:grpSpPr>
            <a:xfrm>
              <a:off x="2890853" y="1028145"/>
              <a:ext cx="892059" cy="773334"/>
              <a:chOff x="3242954" y="685353"/>
              <a:chExt cx="1308693" cy="1096982"/>
            </a:xfrm>
          </p:grpSpPr>
          <p:pic>
            <p:nvPicPr>
              <p:cNvPr id="22" name="Picture 21">
                <a:extLst>
                  <a:ext uri="{FF2B5EF4-FFF2-40B4-BE49-F238E27FC236}">
                    <a16:creationId xmlns:a16="http://schemas.microsoft.com/office/drawing/2014/main" id="{E3573607-4A50-4F9E-B0F3-5D468807FDC7}"/>
                  </a:ext>
                </a:extLst>
              </p:cNvPr>
              <p:cNvPicPr>
                <a:picLocks noChangeAspect="1"/>
              </p:cNvPicPr>
              <p:nvPr/>
            </p:nvPicPr>
            <p:blipFill>
              <a:blip r:embed="rId3"/>
              <a:stretch>
                <a:fillRect/>
              </a:stretch>
            </p:blipFill>
            <p:spPr>
              <a:xfrm>
                <a:off x="3966888" y="1194141"/>
                <a:ext cx="584759" cy="588194"/>
              </a:xfrm>
              <a:prstGeom prst="rect">
                <a:avLst/>
              </a:prstGeom>
            </p:spPr>
          </p:pic>
          <p:pic>
            <p:nvPicPr>
              <p:cNvPr id="23" name="Picture 22">
                <a:extLst>
                  <a:ext uri="{FF2B5EF4-FFF2-40B4-BE49-F238E27FC236}">
                    <a16:creationId xmlns:a16="http://schemas.microsoft.com/office/drawing/2014/main" id="{76B7C72A-2244-4262-BA6B-08EA329CD5FB}"/>
                  </a:ext>
                </a:extLst>
              </p:cNvPr>
              <p:cNvPicPr>
                <a:picLocks noChangeAspect="1"/>
              </p:cNvPicPr>
              <p:nvPr/>
            </p:nvPicPr>
            <p:blipFill>
              <a:blip r:embed="rId4"/>
              <a:stretch>
                <a:fillRect/>
              </a:stretch>
            </p:blipFill>
            <p:spPr>
              <a:xfrm>
                <a:off x="3604921" y="685353"/>
                <a:ext cx="584759" cy="588194"/>
              </a:xfrm>
              <a:prstGeom prst="rect">
                <a:avLst/>
              </a:prstGeom>
            </p:spPr>
          </p:pic>
          <p:pic>
            <p:nvPicPr>
              <p:cNvPr id="24" name="Picture 23">
                <a:extLst>
                  <a:ext uri="{FF2B5EF4-FFF2-40B4-BE49-F238E27FC236}">
                    <a16:creationId xmlns:a16="http://schemas.microsoft.com/office/drawing/2014/main" id="{2AAEC689-F55D-4FAD-9AB8-F8E426DB53C0}"/>
                  </a:ext>
                </a:extLst>
              </p:cNvPr>
              <p:cNvPicPr>
                <a:picLocks noChangeAspect="1"/>
              </p:cNvPicPr>
              <p:nvPr/>
            </p:nvPicPr>
            <p:blipFill>
              <a:blip r:embed="rId5"/>
              <a:stretch>
                <a:fillRect/>
              </a:stretch>
            </p:blipFill>
            <p:spPr>
              <a:xfrm>
                <a:off x="3242954" y="1171763"/>
                <a:ext cx="584759" cy="588194"/>
              </a:xfrm>
              <a:prstGeom prst="rect">
                <a:avLst/>
              </a:prstGeom>
            </p:spPr>
          </p:pic>
        </p:grpSp>
        <p:grpSp>
          <p:nvGrpSpPr>
            <p:cNvPr id="9" name="Group 8">
              <a:extLst>
                <a:ext uri="{FF2B5EF4-FFF2-40B4-BE49-F238E27FC236}">
                  <a16:creationId xmlns:a16="http://schemas.microsoft.com/office/drawing/2014/main" id="{A4AED96A-ABBB-4FB2-9F1F-94BFAD7F713C}"/>
                </a:ext>
              </a:extLst>
            </p:cNvPr>
            <p:cNvGrpSpPr/>
            <p:nvPr/>
          </p:nvGrpSpPr>
          <p:grpSpPr>
            <a:xfrm>
              <a:off x="1635844" y="1029721"/>
              <a:ext cx="892059" cy="773334"/>
              <a:chOff x="3242954" y="685353"/>
              <a:chExt cx="1308693" cy="1096982"/>
            </a:xfrm>
          </p:grpSpPr>
          <p:pic>
            <p:nvPicPr>
              <p:cNvPr id="19" name="Picture 18">
                <a:extLst>
                  <a:ext uri="{FF2B5EF4-FFF2-40B4-BE49-F238E27FC236}">
                    <a16:creationId xmlns:a16="http://schemas.microsoft.com/office/drawing/2014/main" id="{DFD5BFDB-4BA8-4CDC-9432-1435B0AA405B}"/>
                  </a:ext>
                </a:extLst>
              </p:cNvPr>
              <p:cNvPicPr>
                <a:picLocks noChangeAspect="1"/>
              </p:cNvPicPr>
              <p:nvPr/>
            </p:nvPicPr>
            <p:blipFill>
              <a:blip r:embed="rId3"/>
              <a:stretch>
                <a:fillRect/>
              </a:stretch>
            </p:blipFill>
            <p:spPr>
              <a:xfrm>
                <a:off x="3966888" y="1194141"/>
                <a:ext cx="584759" cy="588194"/>
              </a:xfrm>
              <a:prstGeom prst="rect">
                <a:avLst/>
              </a:prstGeom>
            </p:spPr>
          </p:pic>
          <p:pic>
            <p:nvPicPr>
              <p:cNvPr id="20" name="Picture 19">
                <a:extLst>
                  <a:ext uri="{FF2B5EF4-FFF2-40B4-BE49-F238E27FC236}">
                    <a16:creationId xmlns:a16="http://schemas.microsoft.com/office/drawing/2014/main" id="{FB5965AA-6B9B-429A-8911-E2106E76147A}"/>
                  </a:ext>
                </a:extLst>
              </p:cNvPr>
              <p:cNvPicPr>
                <a:picLocks noChangeAspect="1"/>
              </p:cNvPicPr>
              <p:nvPr/>
            </p:nvPicPr>
            <p:blipFill>
              <a:blip r:embed="rId4"/>
              <a:stretch>
                <a:fillRect/>
              </a:stretch>
            </p:blipFill>
            <p:spPr>
              <a:xfrm>
                <a:off x="3604921" y="685353"/>
                <a:ext cx="584759" cy="588194"/>
              </a:xfrm>
              <a:prstGeom prst="rect">
                <a:avLst/>
              </a:prstGeom>
            </p:spPr>
          </p:pic>
          <p:pic>
            <p:nvPicPr>
              <p:cNvPr id="21" name="Picture 20">
                <a:extLst>
                  <a:ext uri="{FF2B5EF4-FFF2-40B4-BE49-F238E27FC236}">
                    <a16:creationId xmlns:a16="http://schemas.microsoft.com/office/drawing/2014/main" id="{5B71C54E-C81C-4870-A70D-542E9BD5A96D}"/>
                  </a:ext>
                </a:extLst>
              </p:cNvPr>
              <p:cNvPicPr>
                <a:picLocks noChangeAspect="1"/>
              </p:cNvPicPr>
              <p:nvPr/>
            </p:nvPicPr>
            <p:blipFill>
              <a:blip r:embed="rId5"/>
              <a:stretch>
                <a:fillRect/>
              </a:stretch>
            </p:blipFill>
            <p:spPr>
              <a:xfrm>
                <a:off x="3242954" y="1171763"/>
                <a:ext cx="584759" cy="588194"/>
              </a:xfrm>
              <a:prstGeom prst="rect">
                <a:avLst/>
              </a:prstGeom>
            </p:spPr>
          </p:pic>
        </p:grpSp>
        <p:grpSp>
          <p:nvGrpSpPr>
            <p:cNvPr id="10" name="Group 9">
              <a:extLst>
                <a:ext uri="{FF2B5EF4-FFF2-40B4-BE49-F238E27FC236}">
                  <a16:creationId xmlns:a16="http://schemas.microsoft.com/office/drawing/2014/main" id="{DD2A49ED-1BFF-4A67-8B18-E94440D1A2F5}"/>
                </a:ext>
              </a:extLst>
            </p:cNvPr>
            <p:cNvGrpSpPr/>
            <p:nvPr/>
          </p:nvGrpSpPr>
          <p:grpSpPr>
            <a:xfrm>
              <a:off x="530131" y="1085899"/>
              <a:ext cx="892059" cy="773334"/>
              <a:chOff x="3242954" y="685353"/>
              <a:chExt cx="1308693" cy="1096982"/>
            </a:xfrm>
          </p:grpSpPr>
          <p:pic>
            <p:nvPicPr>
              <p:cNvPr id="16" name="Picture 15">
                <a:extLst>
                  <a:ext uri="{FF2B5EF4-FFF2-40B4-BE49-F238E27FC236}">
                    <a16:creationId xmlns:a16="http://schemas.microsoft.com/office/drawing/2014/main" id="{AC8A44BB-744F-4D72-95E5-13362CF83DD0}"/>
                  </a:ext>
                </a:extLst>
              </p:cNvPr>
              <p:cNvPicPr>
                <a:picLocks noChangeAspect="1"/>
              </p:cNvPicPr>
              <p:nvPr/>
            </p:nvPicPr>
            <p:blipFill>
              <a:blip r:embed="rId3"/>
              <a:stretch>
                <a:fillRect/>
              </a:stretch>
            </p:blipFill>
            <p:spPr>
              <a:xfrm>
                <a:off x="3966888" y="1194141"/>
                <a:ext cx="584759" cy="588194"/>
              </a:xfrm>
              <a:prstGeom prst="rect">
                <a:avLst/>
              </a:prstGeom>
            </p:spPr>
          </p:pic>
          <p:pic>
            <p:nvPicPr>
              <p:cNvPr id="17" name="Picture 16">
                <a:extLst>
                  <a:ext uri="{FF2B5EF4-FFF2-40B4-BE49-F238E27FC236}">
                    <a16:creationId xmlns:a16="http://schemas.microsoft.com/office/drawing/2014/main" id="{880F2B99-362A-4B14-8E0D-3CDBB20DEE29}"/>
                  </a:ext>
                </a:extLst>
              </p:cNvPr>
              <p:cNvPicPr>
                <a:picLocks noChangeAspect="1"/>
              </p:cNvPicPr>
              <p:nvPr/>
            </p:nvPicPr>
            <p:blipFill>
              <a:blip r:embed="rId4"/>
              <a:stretch>
                <a:fillRect/>
              </a:stretch>
            </p:blipFill>
            <p:spPr>
              <a:xfrm>
                <a:off x="3604921" y="685353"/>
                <a:ext cx="584759" cy="588194"/>
              </a:xfrm>
              <a:prstGeom prst="rect">
                <a:avLst/>
              </a:prstGeom>
            </p:spPr>
          </p:pic>
          <p:pic>
            <p:nvPicPr>
              <p:cNvPr id="18" name="Picture 17">
                <a:extLst>
                  <a:ext uri="{FF2B5EF4-FFF2-40B4-BE49-F238E27FC236}">
                    <a16:creationId xmlns:a16="http://schemas.microsoft.com/office/drawing/2014/main" id="{9421F64A-07B5-4936-93A3-64C180587918}"/>
                  </a:ext>
                </a:extLst>
              </p:cNvPr>
              <p:cNvPicPr>
                <a:picLocks noChangeAspect="1"/>
              </p:cNvPicPr>
              <p:nvPr/>
            </p:nvPicPr>
            <p:blipFill>
              <a:blip r:embed="rId5"/>
              <a:stretch>
                <a:fillRect/>
              </a:stretch>
            </p:blipFill>
            <p:spPr>
              <a:xfrm>
                <a:off x="3242954" y="1171763"/>
                <a:ext cx="584759" cy="588194"/>
              </a:xfrm>
              <a:prstGeom prst="rect">
                <a:avLst/>
              </a:prstGeom>
            </p:spPr>
          </p:pic>
        </p:grpSp>
        <p:grpSp>
          <p:nvGrpSpPr>
            <p:cNvPr id="11" name="Group 10">
              <a:extLst>
                <a:ext uri="{FF2B5EF4-FFF2-40B4-BE49-F238E27FC236}">
                  <a16:creationId xmlns:a16="http://schemas.microsoft.com/office/drawing/2014/main" id="{F04863D2-1111-42BB-931A-9BF4A13A3B4D}"/>
                </a:ext>
              </a:extLst>
            </p:cNvPr>
            <p:cNvGrpSpPr/>
            <p:nvPr/>
          </p:nvGrpSpPr>
          <p:grpSpPr>
            <a:xfrm>
              <a:off x="4134071" y="1017156"/>
              <a:ext cx="892059" cy="773334"/>
              <a:chOff x="3242954" y="685353"/>
              <a:chExt cx="1308693" cy="1096982"/>
            </a:xfrm>
          </p:grpSpPr>
          <p:pic>
            <p:nvPicPr>
              <p:cNvPr id="13" name="Picture 12">
                <a:extLst>
                  <a:ext uri="{FF2B5EF4-FFF2-40B4-BE49-F238E27FC236}">
                    <a16:creationId xmlns:a16="http://schemas.microsoft.com/office/drawing/2014/main" id="{536B919C-FF03-4D50-B438-E0D751C1BF8A}"/>
                  </a:ext>
                </a:extLst>
              </p:cNvPr>
              <p:cNvPicPr>
                <a:picLocks noChangeAspect="1"/>
              </p:cNvPicPr>
              <p:nvPr/>
            </p:nvPicPr>
            <p:blipFill>
              <a:blip r:embed="rId3"/>
              <a:stretch>
                <a:fillRect/>
              </a:stretch>
            </p:blipFill>
            <p:spPr>
              <a:xfrm>
                <a:off x="3966888" y="1194141"/>
                <a:ext cx="584759" cy="588194"/>
              </a:xfrm>
              <a:prstGeom prst="rect">
                <a:avLst/>
              </a:prstGeom>
            </p:spPr>
          </p:pic>
          <p:pic>
            <p:nvPicPr>
              <p:cNvPr id="14" name="Picture 13">
                <a:extLst>
                  <a:ext uri="{FF2B5EF4-FFF2-40B4-BE49-F238E27FC236}">
                    <a16:creationId xmlns:a16="http://schemas.microsoft.com/office/drawing/2014/main" id="{608A6954-EFE0-43FE-99DC-680BFB1DA2E9}"/>
                  </a:ext>
                </a:extLst>
              </p:cNvPr>
              <p:cNvPicPr>
                <a:picLocks noChangeAspect="1"/>
              </p:cNvPicPr>
              <p:nvPr/>
            </p:nvPicPr>
            <p:blipFill>
              <a:blip r:embed="rId4"/>
              <a:stretch>
                <a:fillRect/>
              </a:stretch>
            </p:blipFill>
            <p:spPr>
              <a:xfrm>
                <a:off x="3604921" y="685353"/>
                <a:ext cx="584759" cy="588194"/>
              </a:xfrm>
              <a:prstGeom prst="rect">
                <a:avLst/>
              </a:prstGeom>
            </p:spPr>
          </p:pic>
          <p:pic>
            <p:nvPicPr>
              <p:cNvPr id="15" name="Picture 14">
                <a:extLst>
                  <a:ext uri="{FF2B5EF4-FFF2-40B4-BE49-F238E27FC236}">
                    <a16:creationId xmlns:a16="http://schemas.microsoft.com/office/drawing/2014/main" id="{910F4689-EC1F-464A-885B-56179DE7B7BC}"/>
                  </a:ext>
                </a:extLst>
              </p:cNvPr>
              <p:cNvPicPr>
                <a:picLocks noChangeAspect="1"/>
              </p:cNvPicPr>
              <p:nvPr/>
            </p:nvPicPr>
            <p:blipFill>
              <a:blip r:embed="rId5"/>
              <a:stretch>
                <a:fillRect/>
              </a:stretch>
            </p:blipFill>
            <p:spPr>
              <a:xfrm>
                <a:off x="3242954" y="1171763"/>
                <a:ext cx="584759" cy="588194"/>
              </a:xfrm>
              <a:prstGeom prst="rect">
                <a:avLst/>
              </a:prstGeom>
            </p:spPr>
          </p:pic>
        </p:grpSp>
      </p:grpSp>
    </p:spTree>
    <p:extLst>
      <p:ext uri="{BB962C8B-B14F-4D97-AF65-F5344CB8AC3E}">
        <p14:creationId xmlns:p14="http://schemas.microsoft.com/office/powerpoint/2010/main" val="381408304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Confidentiality slide</a:t>
            </a:r>
          </a:p>
        </p:txBody>
      </p:sp>
    </p:spTree>
    <p:extLst>
      <p:ext uri="{BB962C8B-B14F-4D97-AF65-F5344CB8AC3E}">
        <p14:creationId xmlns:p14="http://schemas.microsoft.com/office/powerpoint/2010/main" val="21442951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defRPr/>
            </a:pPr>
            <a:r>
              <a:rPr lang="en-US" sz="1836" dirty="0">
                <a:solidFill>
                  <a:srgbClr val="7030A0"/>
                </a:solidFill>
                <a:latin typeface="Segoe UI Light" panose="020B0502040204020203" pitchFamily="34" charset="0"/>
                <a:cs typeface="Segoe UI Light" panose="020B0502040204020203" pitchFamily="34" charset="0"/>
              </a:rPr>
              <a:t>Best Practices: Partitioning</a:t>
            </a:r>
          </a:p>
        </p:txBody>
      </p:sp>
      <p:sp>
        <p:nvSpPr>
          <p:cNvPr id="4" name="TextBox 3"/>
          <p:cNvSpPr txBox="1"/>
          <p:nvPr/>
        </p:nvSpPr>
        <p:spPr>
          <a:xfrm>
            <a:off x="5826098" y="2091228"/>
            <a:ext cx="5456693" cy="2911914"/>
          </a:xfrm>
          <a:prstGeom prst="rect">
            <a:avLst/>
          </a:prstGeom>
          <a:noFill/>
        </p:spPr>
        <p:txBody>
          <a:bodyPr wrap="square" rtlCol="0">
            <a:spAutoFit/>
          </a:bodyPr>
          <a:lstStyle/>
          <a:p>
            <a:pPr defTabSz="932597">
              <a:defRPr/>
            </a:pPr>
            <a:r>
              <a:rPr lang="en-US" sz="1632" dirty="0">
                <a:solidFill>
                  <a:prstClr val="black"/>
                </a:solidFill>
                <a:latin typeface="Segoe UI Light" panose="020B0502040204020203" pitchFamily="34" charset="0"/>
                <a:cs typeface="Segoe UI Light" panose="020B0502040204020203" pitchFamily="34" charset="0"/>
              </a:rPr>
              <a:t>The service handles routing query requests to the right partition using the partition key</a:t>
            </a:r>
          </a:p>
          <a:p>
            <a:pPr defTabSz="932597">
              <a:defRPr/>
            </a:pPr>
            <a:endParaRPr lang="en-US" sz="1632" dirty="0">
              <a:solidFill>
                <a:prstClr val="black"/>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solidFill>
                <a:latin typeface="Segoe UI Light" panose="020B0502040204020203" pitchFamily="34" charset="0"/>
                <a:cs typeface="Segoe UI Light" panose="020B0502040204020203" pitchFamily="34" charset="0"/>
              </a:rPr>
              <a:t>Partition key should be represented in the bulk of queries for read heavy scenarios to avoid excessive fan-out.</a:t>
            </a:r>
          </a:p>
          <a:p>
            <a:pPr defTabSz="932597">
              <a:defRPr/>
            </a:pPr>
            <a:endParaRPr lang="en-US" sz="1632" dirty="0">
              <a:solidFill>
                <a:prstClr val="black"/>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solidFill>
                <a:latin typeface="Segoe UI Light" panose="020B0502040204020203" pitchFamily="34" charset="0"/>
                <a:cs typeface="Segoe UI Light" panose="020B0502040204020203" pitchFamily="34" charset="0"/>
              </a:rPr>
              <a:t>Partition key is the boundary for cross item transactions. Select a partition key which can be a transaction scope.</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An ideal partition key enables you to use efficient queries and has sufficient cardinality to ensure solution is scalable</a:t>
            </a:r>
          </a:p>
        </p:txBody>
      </p:sp>
      <p:grpSp>
        <p:nvGrpSpPr>
          <p:cNvPr id="79" name="Group 78">
            <a:extLst>
              <a:ext uri="{FF2B5EF4-FFF2-40B4-BE49-F238E27FC236}">
                <a16:creationId xmlns:a16="http://schemas.microsoft.com/office/drawing/2014/main" id="{B0E94C7F-71E0-4924-B017-4E9C325885A3}"/>
              </a:ext>
            </a:extLst>
          </p:cNvPr>
          <p:cNvGrpSpPr/>
          <p:nvPr/>
        </p:nvGrpSpPr>
        <p:grpSpPr>
          <a:xfrm>
            <a:off x="867714" y="2186996"/>
            <a:ext cx="3956610" cy="2427107"/>
            <a:chOff x="372892" y="3921882"/>
            <a:chExt cx="3879382" cy="2379733"/>
          </a:xfrm>
        </p:grpSpPr>
        <p:grpSp>
          <p:nvGrpSpPr>
            <p:cNvPr id="80" name="Group 79">
              <a:extLst>
                <a:ext uri="{FF2B5EF4-FFF2-40B4-BE49-F238E27FC236}">
                  <a16:creationId xmlns:a16="http://schemas.microsoft.com/office/drawing/2014/main" id="{98F410BD-AA46-498B-85A7-8EC22F2F6D83}"/>
                </a:ext>
              </a:extLst>
            </p:cNvPr>
            <p:cNvGrpSpPr/>
            <p:nvPr/>
          </p:nvGrpSpPr>
          <p:grpSpPr>
            <a:xfrm>
              <a:off x="372892" y="4746500"/>
              <a:ext cx="3879382" cy="1555115"/>
              <a:chOff x="372892" y="4746500"/>
              <a:chExt cx="3879382" cy="1555115"/>
            </a:xfrm>
          </p:grpSpPr>
          <p:sp>
            <p:nvSpPr>
              <p:cNvPr id="93" name="Oval 92">
                <a:extLst>
                  <a:ext uri="{FF2B5EF4-FFF2-40B4-BE49-F238E27FC236}">
                    <a16:creationId xmlns:a16="http://schemas.microsoft.com/office/drawing/2014/main" id="{E6046B32-F4DF-4FAE-B908-B8920E3A9E0F}"/>
                  </a:ext>
                </a:extLst>
              </p:cNvPr>
              <p:cNvSpPr/>
              <p:nvPr/>
            </p:nvSpPr>
            <p:spPr>
              <a:xfrm>
                <a:off x="3093267" y="5098228"/>
                <a:ext cx="1159007" cy="114583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224">
                    <a:solidFill>
                      <a:prstClr val="white"/>
                    </a:solidFill>
                    <a:latin typeface="Segoe UI Light" panose="020B0502040204020203" pitchFamily="34" charset="0"/>
                    <a:cs typeface="Segoe UI Light" panose="020B0502040204020203" pitchFamily="34" charset="0"/>
                  </a:rPr>
                  <a:t>ACID</a:t>
                </a:r>
              </a:p>
            </p:txBody>
          </p:sp>
          <p:sp>
            <p:nvSpPr>
              <p:cNvPr id="94" name="Oval 93">
                <a:extLst>
                  <a:ext uri="{FF2B5EF4-FFF2-40B4-BE49-F238E27FC236}">
                    <a16:creationId xmlns:a16="http://schemas.microsoft.com/office/drawing/2014/main" id="{D36E395F-32CC-4FF6-84D3-A2E9E65125BA}"/>
                  </a:ext>
                </a:extLst>
              </p:cNvPr>
              <p:cNvSpPr/>
              <p:nvPr/>
            </p:nvSpPr>
            <p:spPr>
              <a:xfrm>
                <a:off x="1768673" y="5098229"/>
                <a:ext cx="1159007" cy="114583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224">
                    <a:solidFill>
                      <a:prstClr val="white"/>
                    </a:solidFill>
                    <a:latin typeface="Segoe UI Light" panose="020B0502040204020203" pitchFamily="34" charset="0"/>
                    <a:cs typeface="Segoe UI Light" panose="020B0502040204020203" pitchFamily="34" charset="0"/>
                  </a:rPr>
                  <a:t>ACID</a:t>
                </a:r>
              </a:p>
            </p:txBody>
          </p:sp>
          <p:sp>
            <p:nvSpPr>
              <p:cNvPr id="95" name="Oval 94">
                <a:extLst>
                  <a:ext uri="{FF2B5EF4-FFF2-40B4-BE49-F238E27FC236}">
                    <a16:creationId xmlns:a16="http://schemas.microsoft.com/office/drawing/2014/main" id="{CF1F6A75-0AB8-4543-A509-B0CA326A3077}"/>
                  </a:ext>
                </a:extLst>
              </p:cNvPr>
              <p:cNvSpPr/>
              <p:nvPr/>
            </p:nvSpPr>
            <p:spPr>
              <a:xfrm>
                <a:off x="372892" y="5155782"/>
                <a:ext cx="1159007" cy="114583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224">
                    <a:solidFill>
                      <a:prstClr val="white"/>
                    </a:solidFill>
                    <a:latin typeface="Segoe UI Light" panose="020B0502040204020203" pitchFamily="34" charset="0"/>
                    <a:cs typeface="Segoe UI Light" panose="020B0502040204020203" pitchFamily="34" charset="0"/>
                  </a:rPr>
                  <a:t>ACID</a:t>
                </a:r>
              </a:p>
            </p:txBody>
          </p:sp>
          <p:grpSp>
            <p:nvGrpSpPr>
              <p:cNvPr id="98" name="Group 97">
                <a:extLst>
                  <a:ext uri="{FF2B5EF4-FFF2-40B4-BE49-F238E27FC236}">
                    <a16:creationId xmlns:a16="http://schemas.microsoft.com/office/drawing/2014/main" id="{B4399B91-BBD2-49B6-8E69-C84C3B65855A}"/>
                  </a:ext>
                </a:extLst>
              </p:cNvPr>
              <p:cNvGrpSpPr/>
              <p:nvPr/>
            </p:nvGrpSpPr>
            <p:grpSpPr>
              <a:xfrm rot="5400000">
                <a:off x="755221" y="5152462"/>
                <a:ext cx="590934" cy="667800"/>
                <a:chOff x="468085" y="2406101"/>
                <a:chExt cx="1110063" cy="1019598"/>
              </a:xfrm>
              <a:solidFill>
                <a:schemeClr val="accent1">
                  <a:lumMod val="60000"/>
                  <a:lumOff val="40000"/>
                </a:schemeClr>
              </a:solidFill>
            </p:grpSpPr>
            <p:sp>
              <p:nvSpPr>
                <p:cNvPr id="126" name="Oval 125">
                  <a:extLst>
                    <a:ext uri="{FF2B5EF4-FFF2-40B4-BE49-F238E27FC236}">
                      <a16:creationId xmlns:a16="http://schemas.microsoft.com/office/drawing/2014/main" id="{2BC1F464-DA5E-4487-903B-627CB7482260}"/>
                    </a:ext>
                  </a:extLst>
                </p:cNvPr>
                <p:cNvSpPr/>
                <p:nvPr/>
              </p:nvSpPr>
              <p:spPr>
                <a:xfrm>
                  <a:off x="468085" y="2406101"/>
                  <a:ext cx="1110063" cy="101959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27" name="Rectangle 126">
                  <a:extLst>
                    <a:ext uri="{FF2B5EF4-FFF2-40B4-BE49-F238E27FC236}">
                      <a16:creationId xmlns:a16="http://schemas.microsoft.com/office/drawing/2014/main" id="{23E8D2FD-5F02-4D28-BD21-B27F21AB3AB6}"/>
                    </a:ext>
                  </a:extLst>
                </p:cNvPr>
                <p:cNvSpPr/>
                <p:nvPr/>
              </p:nvSpPr>
              <p:spPr>
                <a:xfrm>
                  <a:off x="1174923" y="2494500"/>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28" name="Rectangle 127">
                  <a:extLst>
                    <a:ext uri="{FF2B5EF4-FFF2-40B4-BE49-F238E27FC236}">
                      <a16:creationId xmlns:a16="http://schemas.microsoft.com/office/drawing/2014/main" id="{C4308588-03AB-4992-914D-EBCC5F736D8D}"/>
                    </a:ext>
                  </a:extLst>
                </p:cNvPr>
                <p:cNvSpPr/>
                <p:nvPr/>
              </p:nvSpPr>
              <p:spPr>
                <a:xfrm>
                  <a:off x="566148" y="2764776"/>
                  <a:ext cx="111726" cy="226398"/>
                </a:xfrm>
                <a:prstGeom prst="rect">
                  <a:avLst/>
                </a:prstGeom>
                <a:solidFill>
                  <a:schemeClr val="accent6"/>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29" name="Rectangle 128">
                  <a:extLst>
                    <a:ext uri="{FF2B5EF4-FFF2-40B4-BE49-F238E27FC236}">
                      <a16:creationId xmlns:a16="http://schemas.microsoft.com/office/drawing/2014/main" id="{761BE739-1C49-4FB2-B125-9D306D336151}"/>
                    </a:ext>
                  </a:extLst>
                </p:cNvPr>
                <p:cNvSpPr/>
                <p:nvPr/>
              </p:nvSpPr>
              <p:spPr>
                <a:xfrm>
                  <a:off x="1174923" y="2789109"/>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30" name="Rectangle 129">
                  <a:extLst>
                    <a:ext uri="{FF2B5EF4-FFF2-40B4-BE49-F238E27FC236}">
                      <a16:creationId xmlns:a16="http://schemas.microsoft.com/office/drawing/2014/main" id="{BE1CFD97-4BA5-444A-BEEE-C09E2A2E71F6}"/>
                    </a:ext>
                  </a:extLst>
                </p:cNvPr>
                <p:cNvSpPr/>
                <p:nvPr/>
              </p:nvSpPr>
              <p:spPr>
                <a:xfrm>
                  <a:off x="1174923" y="3115795"/>
                  <a:ext cx="111726" cy="226398"/>
                </a:xfrm>
                <a:prstGeom prst="rect">
                  <a:avLst/>
                </a:prstGeom>
                <a:solidFill>
                  <a:srgbClr val="FFC0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cxnSp>
              <p:nvCxnSpPr>
                <p:cNvPr id="131" name="Curved Connector 201">
                  <a:extLst>
                    <a:ext uri="{FF2B5EF4-FFF2-40B4-BE49-F238E27FC236}">
                      <a16:creationId xmlns:a16="http://schemas.microsoft.com/office/drawing/2014/main" id="{562746AF-11ED-4128-9882-AF0BDE3A0BC6}"/>
                    </a:ext>
                  </a:extLst>
                </p:cNvPr>
                <p:cNvCxnSpPr>
                  <a:stCxn id="128" idx="3"/>
                  <a:endCxn id="130" idx="1"/>
                </p:cNvCxnSpPr>
                <p:nvPr/>
              </p:nvCxnSpPr>
              <p:spPr>
                <a:xfrm>
                  <a:off x="677874" y="2877975"/>
                  <a:ext cx="497049" cy="351019"/>
                </a:xfrm>
                <a:prstGeom prst="curvedConnector3">
                  <a:avLst>
                    <a:gd name="adj1" fmla="val 50000"/>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202">
                  <a:extLst>
                    <a:ext uri="{FF2B5EF4-FFF2-40B4-BE49-F238E27FC236}">
                      <a16:creationId xmlns:a16="http://schemas.microsoft.com/office/drawing/2014/main" id="{81353C84-4244-44E7-BEBD-BB2708CE68C8}"/>
                    </a:ext>
                  </a:extLst>
                </p:cNvPr>
                <p:cNvCxnSpPr>
                  <a:endCxn id="127"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Curved Connector 203">
                  <a:extLst>
                    <a:ext uri="{FF2B5EF4-FFF2-40B4-BE49-F238E27FC236}">
                      <a16:creationId xmlns:a16="http://schemas.microsoft.com/office/drawing/2014/main" id="{C83381A5-16AD-4B00-8B1B-614088123B80}"/>
                    </a:ext>
                  </a:extLst>
                </p:cNvPr>
                <p:cNvCxnSpPr>
                  <a:stCxn id="128" idx="3"/>
                  <a:endCxn id="129" idx="1"/>
                </p:cNvCxnSpPr>
                <p:nvPr/>
              </p:nvCxnSpPr>
              <p:spPr>
                <a:xfrm>
                  <a:off x="677874" y="2877975"/>
                  <a:ext cx="497049" cy="24332"/>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A8252C81-0F49-483D-B9C3-AB78AC77020E}"/>
                  </a:ext>
                </a:extLst>
              </p:cNvPr>
              <p:cNvGrpSpPr/>
              <p:nvPr/>
            </p:nvGrpSpPr>
            <p:grpSpPr>
              <a:xfrm rot="5400000">
                <a:off x="1967062" y="5162288"/>
                <a:ext cx="590934" cy="667800"/>
                <a:chOff x="468085" y="2406101"/>
                <a:chExt cx="1110063" cy="1019598"/>
              </a:xfrm>
              <a:solidFill>
                <a:schemeClr val="accent1">
                  <a:lumMod val="60000"/>
                  <a:lumOff val="40000"/>
                </a:schemeClr>
              </a:solidFill>
            </p:grpSpPr>
            <p:sp>
              <p:nvSpPr>
                <p:cNvPr id="118" name="Oval 117">
                  <a:extLst>
                    <a:ext uri="{FF2B5EF4-FFF2-40B4-BE49-F238E27FC236}">
                      <a16:creationId xmlns:a16="http://schemas.microsoft.com/office/drawing/2014/main" id="{4EABAF8C-AF99-4625-8FAE-DF8197483A46}"/>
                    </a:ext>
                  </a:extLst>
                </p:cNvPr>
                <p:cNvSpPr/>
                <p:nvPr/>
              </p:nvSpPr>
              <p:spPr>
                <a:xfrm>
                  <a:off x="468085" y="2406101"/>
                  <a:ext cx="1110063" cy="10195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19" name="Rectangle 118">
                  <a:extLst>
                    <a:ext uri="{FF2B5EF4-FFF2-40B4-BE49-F238E27FC236}">
                      <a16:creationId xmlns:a16="http://schemas.microsoft.com/office/drawing/2014/main" id="{1DC296E0-4A75-4C0E-9B31-A0E6A0BB00BA}"/>
                    </a:ext>
                  </a:extLst>
                </p:cNvPr>
                <p:cNvSpPr/>
                <p:nvPr/>
              </p:nvSpPr>
              <p:spPr>
                <a:xfrm>
                  <a:off x="1174923" y="2494500"/>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20" name="Rectangle 119">
                  <a:extLst>
                    <a:ext uri="{FF2B5EF4-FFF2-40B4-BE49-F238E27FC236}">
                      <a16:creationId xmlns:a16="http://schemas.microsoft.com/office/drawing/2014/main" id="{19D52D3A-7372-4EFE-A4B2-BADC2B1486FA}"/>
                    </a:ext>
                  </a:extLst>
                </p:cNvPr>
                <p:cNvSpPr/>
                <p:nvPr/>
              </p:nvSpPr>
              <p:spPr>
                <a:xfrm>
                  <a:off x="566148" y="2764776"/>
                  <a:ext cx="111726" cy="226398"/>
                </a:xfrm>
                <a:prstGeom prst="rect">
                  <a:avLst/>
                </a:prstGeom>
                <a:solidFill>
                  <a:schemeClr val="accent6"/>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21" name="Rectangle 120">
                  <a:extLst>
                    <a:ext uri="{FF2B5EF4-FFF2-40B4-BE49-F238E27FC236}">
                      <a16:creationId xmlns:a16="http://schemas.microsoft.com/office/drawing/2014/main" id="{5E6744AE-2A1C-4297-9496-83785355E41D}"/>
                    </a:ext>
                  </a:extLst>
                </p:cNvPr>
                <p:cNvSpPr/>
                <p:nvPr/>
              </p:nvSpPr>
              <p:spPr>
                <a:xfrm>
                  <a:off x="1174923" y="2789109"/>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22" name="Rectangle 121">
                  <a:extLst>
                    <a:ext uri="{FF2B5EF4-FFF2-40B4-BE49-F238E27FC236}">
                      <a16:creationId xmlns:a16="http://schemas.microsoft.com/office/drawing/2014/main" id="{A0F70F72-A7A3-4EE4-A893-F0BA6B8C5A2D}"/>
                    </a:ext>
                  </a:extLst>
                </p:cNvPr>
                <p:cNvSpPr/>
                <p:nvPr/>
              </p:nvSpPr>
              <p:spPr>
                <a:xfrm>
                  <a:off x="1174923" y="3115795"/>
                  <a:ext cx="111726" cy="226398"/>
                </a:xfrm>
                <a:prstGeom prst="rect">
                  <a:avLst/>
                </a:prstGeom>
                <a:solidFill>
                  <a:srgbClr val="FFC0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cxnSp>
              <p:nvCxnSpPr>
                <p:cNvPr id="123" name="Curved Connector 210">
                  <a:extLst>
                    <a:ext uri="{FF2B5EF4-FFF2-40B4-BE49-F238E27FC236}">
                      <a16:creationId xmlns:a16="http://schemas.microsoft.com/office/drawing/2014/main" id="{F0691711-4A77-4C6C-89BE-A0DDF73D08D8}"/>
                    </a:ext>
                  </a:extLst>
                </p:cNvPr>
                <p:cNvCxnSpPr>
                  <a:stCxn id="120" idx="3"/>
                  <a:endCxn id="122" idx="1"/>
                </p:cNvCxnSpPr>
                <p:nvPr/>
              </p:nvCxnSpPr>
              <p:spPr>
                <a:xfrm>
                  <a:off x="677874" y="2877975"/>
                  <a:ext cx="497049" cy="351019"/>
                </a:xfrm>
                <a:prstGeom prst="curvedConnector3">
                  <a:avLst>
                    <a:gd name="adj1" fmla="val 50000"/>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211">
                  <a:extLst>
                    <a:ext uri="{FF2B5EF4-FFF2-40B4-BE49-F238E27FC236}">
                      <a16:creationId xmlns:a16="http://schemas.microsoft.com/office/drawing/2014/main" id="{35A4F4C5-FAED-45FC-808B-D00FEE0F9388}"/>
                    </a:ext>
                  </a:extLst>
                </p:cNvPr>
                <p:cNvCxnSpPr>
                  <a:endCxn id="11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urved Connector 212">
                  <a:extLst>
                    <a:ext uri="{FF2B5EF4-FFF2-40B4-BE49-F238E27FC236}">
                      <a16:creationId xmlns:a16="http://schemas.microsoft.com/office/drawing/2014/main" id="{F60CB402-70C1-47B0-BE63-0FD483E1BD2C}"/>
                    </a:ext>
                  </a:extLst>
                </p:cNvPr>
                <p:cNvCxnSpPr>
                  <a:stCxn id="120" idx="3"/>
                  <a:endCxn id="121" idx="1"/>
                </p:cNvCxnSpPr>
                <p:nvPr/>
              </p:nvCxnSpPr>
              <p:spPr>
                <a:xfrm>
                  <a:off x="677874" y="2877975"/>
                  <a:ext cx="497049" cy="24332"/>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ACD2D8A7-94DB-4870-8907-0B8E0639F599}"/>
                  </a:ext>
                </a:extLst>
              </p:cNvPr>
              <p:cNvGrpSpPr/>
              <p:nvPr/>
            </p:nvGrpSpPr>
            <p:grpSpPr>
              <a:xfrm rot="5400000">
                <a:off x="3255398" y="5144121"/>
                <a:ext cx="590934" cy="667800"/>
                <a:chOff x="468085" y="2406101"/>
                <a:chExt cx="1110063" cy="1019598"/>
              </a:xfrm>
              <a:solidFill>
                <a:schemeClr val="accent1">
                  <a:lumMod val="60000"/>
                  <a:lumOff val="40000"/>
                </a:schemeClr>
              </a:solidFill>
            </p:grpSpPr>
            <p:sp>
              <p:nvSpPr>
                <p:cNvPr id="110" name="Oval 109">
                  <a:extLst>
                    <a:ext uri="{FF2B5EF4-FFF2-40B4-BE49-F238E27FC236}">
                      <a16:creationId xmlns:a16="http://schemas.microsoft.com/office/drawing/2014/main" id="{802B38D9-7A62-46DA-860B-27720CCAD4D2}"/>
                    </a:ext>
                  </a:extLst>
                </p:cNvPr>
                <p:cNvSpPr/>
                <p:nvPr/>
              </p:nvSpPr>
              <p:spPr>
                <a:xfrm>
                  <a:off x="468085" y="2406101"/>
                  <a:ext cx="1110063" cy="101959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11" name="Rectangle 110">
                  <a:extLst>
                    <a:ext uri="{FF2B5EF4-FFF2-40B4-BE49-F238E27FC236}">
                      <a16:creationId xmlns:a16="http://schemas.microsoft.com/office/drawing/2014/main" id="{80C461FF-335C-46C9-8F70-68092CE0A853}"/>
                    </a:ext>
                  </a:extLst>
                </p:cNvPr>
                <p:cNvSpPr/>
                <p:nvPr/>
              </p:nvSpPr>
              <p:spPr>
                <a:xfrm>
                  <a:off x="1174923" y="2494500"/>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12" name="Rectangle 111">
                  <a:extLst>
                    <a:ext uri="{FF2B5EF4-FFF2-40B4-BE49-F238E27FC236}">
                      <a16:creationId xmlns:a16="http://schemas.microsoft.com/office/drawing/2014/main" id="{3B1BA473-8C46-4441-940A-81E74CB73BC7}"/>
                    </a:ext>
                  </a:extLst>
                </p:cNvPr>
                <p:cNvSpPr/>
                <p:nvPr/>
              </p:nvSpPr>
              <p:spPr>
                <a:xfrm>
                  <a:off x="566148" y="2764776"/>
                  <a:ext cx="111726" cy="226398"/>
                </a:xfrm>
                <a:prstGeom prst="rect">
                  <a:avLst/>
                </a:prstGeom>
                <a:solidFill>
                  <a:schemeClr val="accent6"/>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13" name="Rectangle 112">
                  <a:extLst>
                    <a:ext uri="{FF2B5EF4-FFF2-40B4-BE49-F238E27FC236}">
                      <a16:creationId xmlns:a16="http://schemas.microsoft.com/office/drawing/2014/main" id="{424ACD72-748F-4E9A-A8F9-B504BADD60AA}"/>
                    </a:ext>
                  </a:extLst>
                </p:cNvPr>
                <p:cNvSpPr/>
                <p:nvPr/>
              </p:nvSpPr>
              <p:spPr>
                <a:xfrm>
                  <a:off x="1174923" y="2789109"/>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sp>
              <p:nvSpPr>
                <p:cNvPr id="114" name="Rectangle 113">
                  <a:extLst>
                    <a:ext uri="{FF2B5EF4-FFF2-40B4-BE49-F238E27FC236}">
                      <a16:creationId xmlns:a16="http://schemas.microsoft.com/office/drawing/2014/main" id="{69DFE44B-DFD5-4D44-B256-D81587C30134}"/>
                    </a:ext>
                  </a:extLst>
                </p:cNvPr>
                <p:cNvSpPr/>
                <p:nvPr/>
              </p:nvSpPr>
              <p:spPr>
                <a:xfrm>
                  <a:off x="1174923" y="3115795"/>
                  <a:ext cx="111726" cy="226398"/>
                </a:xfrm>
                <a:prstGeom prst="rect">
                  <a:avLst/>
                </a:prstGeom>
                <a:solidFill>
                  <a:srgbClr val="FFC0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32597">
                    <a:defRPr/>
                  </a:pPr>
                  <a:endParaRPr lang="en-US" sz="1799">
                    <a:solidFill>
                      <a:prstClr val="black"/>
                    </a:solidFill>
                    <a:latin typeface="Segoe UI Light" panose="020B0502040204020203" pitchFamily="34" charset="0"/>
                    <a:cs typeface="Segoe UI Light" panose="020B0502040204020203" pitchFamily="34" charset="0"/>
                  </a:endParaRPr>
                </a:p>
              </p:txBody>
            </p:sp>
            <p:cxnSp>
              <p:nvCxnSpPr>
                <p:cNvPr id="115" name="Curved Connector 219">
                  <a:extLst>
                    <a:ext uri="{FF2B5EF4-FFF2-40B4-BE49-F238E27FC236}">
                      <a16:creationId xmlns:a16="http://schemas.microsoft.com/office/drawing/2014/main" id="{127E79DC-ED15-44F7-BE6D-08E3F5FB56FD}"/>
                    </a:ext>
                  </a:extLst>
                </p:cNvPr>
                <p:cNvCxnSpPr>
                  <a:stCxn id="112" idx="3"/>
                  <a:endCxn id="114" idx="1"/>
                </p:cNvCxnSpPr>
                <p:nvPr/>
              </p:nvCxnSpPr>
              <p:spPr>
                <a:xfrm>
                  <a:off x="677874" y="2877975"/>
                  <a:ext cx="497049" cy="351019"/>
                </a:xfrm>
                <a:prstGeom prst="curvedConnector3">
                  <a:avLst>
                    <a:gd name="adj1" fmla="val 50000"/>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220">
                  <a:extLst>
                    <a:ext uri="{FF2B5EF4-FFF2-40B4-BE49-F238E27FC236}">
                      <a16:creationId xmlns:a16="http://schemas.microsoft.com/office/drawing/2014/main" id="{DF0EC24B-F840-4D3C-ABCD-861032D73D8D}"/>
                    </a:ext>
                  </a:extLst>
                </p:cNvPr>
                <p:cNvCxnSpPr>
                  <a:endCxn id="111"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Curved Connector 221">
                  <a:extLst>
                    <a:ext uri="{FF2B5EF4-FFF2-40B4-BE49-F238E27FC236}">
                      <a16:creationId xmlns:a16="http://schemas.microsoft.com/office/drawing/2014/main" id="{77091C56-2253-4186-B3AC-E6DB4405BD53}"/>
                    </a:ext>
                  </a:extLst>
                </p:cNvPr>
                <p:cNvCxnSpPr>
                  <a:stCxn id="112" idx="3"/>
                  <a:endCxn id="113" idx="1"/>
                </p:cNvCxnSpPr>
                <p:nvPr/>
              </p:nvCxnSpPr>
              <p:spPr>
                <a:xfrm>
                  <a:off x="677874" y="2877975"/>
                  <a:ext cx="497049" cy="24332"/>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E667B486-14AA-4C96-9FEF-335987EB833E}"/>
                  </a:ext>
                </a:extLst>
              </p:cNvPr>
              <p:cNvCxnSpPr/>
              <p:nvPr/>
            </p:nvCxnSpPr>
            <p:spPr>
              <a:xfrm>
                <a:off x="1040988" y="4912469"/>
                <a:ext cx="4730" cy="2563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2FE5CC0-4D5F-4FD5-8CE9-CE0BFD8DCD63}"/>
                  </a:ext>
                </a:extLst>
              </p:cNvPr>
              <p:cNvCxnSpPr/>
              <p:nvPr/>
            </p:nvCxnSpPr>
            <p:spPr>
              <a:xfrm>
                <a:off x="1197967" y="4856283"/>
                <a:ext cx="284" cy="335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8B2C2CF-ED83-4279-96FE-67D53180ED7E}"/>
                  </a:ext>
                </a:extLst>
              </p:cNvPr>
              <p:cNvCxnSpPr/>
              <p:nvPr/>
            </p:nvCxnSpPr>
            <p:spPr>
              <a:xfrm>
                <a:off x="786719" y="4818145"/>
                <a:ext cx="68128" cy="3287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CD40030-FFEF-4734-B432-B6196077AE9A}"/>
                  </a:ext>
                </a:extLst>
              </p:cNvPr>
              <p:cNvCxnSpPr/>
              <p:nvPr/>
            </p:nvCxnSpPr>
            <p:spPr>
              <a:xfrm>
                <a:off x="2176306" y="4823454"/>
                <a:ext cx="4730" cy="2563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016AFD8-C969-41AB-A72B-3FB1BF85D2D4}"/>
                  </a:ext>
                </a:extLst>
              </p:cNvPr>
              <p:cNvCxnSpPr/>
              <p:nvPr/>
            </p:nvCxnSpPr>
            <p:spPr>
              <a:xfrm>
                <a:off x="2333285" y="4767268"/>
                <a:ext cx="284" cy="335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AD95461-2ECF-4481-9A53-EE28F347371C}"/>
                  </a:ext>
                </a:extLst>
              </p:cNvPr>
              <p:cNvCxnSpPr/>
              <p:nvPr/>
            </p:nvCxnSpPr>
            <p:spPr>
              <a:xfrm>
                <a:off x="2017375" y="4770854"/>
                <a:ext cx="68128" cy="3287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966CF7E-C4F1-41EF-882B-C8C3D28193D2}"/>
                  </a:ext>
                </a:extLst>
              </p:cNvPr>
              <p:cNvCxnSpPr/>
              <p:nvPr/>
            </p:nvCxnSpPr>
            <p:spPr>
              <a:xfrm>
                <a:off x="3587447" y="4802686"/>
                <a:ext cx="4730" cy="2563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4FBF3C3-FFCC-4335-88BB-DEC0FFDED322}"/>
                  </a:ext>
                </a:extLst>
              </p:cNvPr>
              <p:cNvCxnSpPr/>
              <p:nvPr/>
            </p:nvCxnSpPr>
            <p:spPr>
              <a:xfrm>
                <a:off x="3744426" y="4746500"/>
                <a:ext cx="284" cy="335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B4D3B5A-4A64-475C-8FAC-4AF32329413E}"/>
                  </a:ext>
                </a:extLst>
              </p:cNvPr>
              <p:cNvCxnSpPr/>
              <p:nvPr/>
            </p:nvCxnSpPr>
            <p:spPr>
              <a:xfrm>
                <a:off x="3428516" y="4750086"/>
                <a:ext cx="68128" cy="3287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3109CF4F-F35C-425B-8A01-5A95DA3EDCCA}"/>
                </a:ext>
              </a:extLst>
            </p:cNvPr>
            <p:cNvGrpSpPr/>
            <p:nvPr/>
          </p:nvGrpSpPr>
          <p:grpSpPr>
            <a:xfrm>
              <a:off x="575490" y="4058346"/>
              <a:ext cx="892059" cy="773334"/>
              <a:chOff x="3242954" y="685353"/>
              <a:chExt cx="1308693" cy="1096982"/>
            </a:xfrm>
          </p:grpSpPr>
          <p:pic>
            <p:nvPicPr>
              <p:cNvPr id="90" name="Picture 89">
                <a:extLst>
                  <a:ext uri="{FF2B5EF4-FFF2-40B4-BE49-F238E27FC236}">
                    <a16:creationId xmlns:a16="http://schemas.microsoft.com/office/drawing/2014/main" id="{4E9EC841-E512-4143-937B-2DEB506F8B8D}"/>
                  </a:ext>
                </a:extLst>
              </p:cNvPr>
              <p:cNvPicPr>
                <a:picLocks noChangeAspect="1"/>
              </p:cNvPicPr>
              <p:nvPr/>
            </p:nvPicPr>
            <p:blipFill>
              <a:blip r:embed="rId3"/>
              <a:stretch>
                <a:fillRect/>
              </a:stretch>
            </p:blipFill>
            <p:spPr>
              <a:xfrm>
                <a:off x="3966888" y="1194141"/>
                <a:ext cx="584759" cy="588194"/>
              </a:xfrm>
              <a:prstGeom prst="rect">
                <a:avLst/>
              </a:prstGeom>
            </p:spPr>
          </p:pic>
          <p:pic>
            <p:nvPicPr>
              <p:cNvPr id="91" name="Picture 90">
                <a:extLst>
                  <a:ext uri="{FF2B5EF4-FFF2-40B4-BE49-F238E27FC236}">
                    <a16:creationId xmlns:a16="http://schemas.microsoft.com/office/drawing/2014/main" id="{78E586A7-60A1-4C85-80D5-82F190D3CEC5}"/>
                  </a:ext>
                </a:extLst>
              </p:cNvPr>
              <p:cNvPicPr>
                <a:picLocks noChangeAspect="1"/>
              </p:cNvPicPr>
              <p:nvPr/>
            </p:nvPicPr>
            <p:blipFill>
              <a:blip r:embed="rId4"/>
              <a:stretch>
                <a:fillRect/>
              </a:stretch>
            </p:blipFill>
            <p:spPr>
              <a:xfrm>
                <a:off x="3604921" y="685353"/>
                <a:ext cx="584759" cy="588194"/>
              </a:xfrm>
              <a:prstGeom prst="rect">
                <a:avLst/>
              </a:prstGeom>
            </p:spPr>
          </p:pic>
          <p:pic>
            <p:nvPicPr>
              <p:cNvPr id="92" name="Picture 91">
                <a:extLst>
                  <a:ext uri="{FF2B5EF4-FFF2-40B4-BE49-F238E27FC236}">
                    <a16:creationId xmlns:a16="http://schemas.microsoft.com/office/drawing/2014/main" id="{DEFE1101-60C4-41DA-9502-7F6DDC633F14}"/>
                  </a:ext>
                </a:extLst>
              </p:cNvPr>
              <p:cNvPicPr>
                <a:picLocks noChangeAspect="1"/>
              </p:cNvPicPr>
              <p:nvPr/>
            </p:nvPicPr>
            <p:blipFill>
              <a:blip r:embed="rId5"/>
              <a:stretch>
                <a:fillRect/>
              </a:stretch>
            </p:blipFill>
            <p:spPr>
              <a:xfrm>
                <a:off x="3242954" y="1171763"/>
                <a:ext cx="584759" cy="588194"/>
              </a:xfrm>
              <a:prstGeom prst="rect">
                <a:avLst/>
              </a:prstGeom>
            </p:spPr>
          </p:pic>
        </p:grpSp>
        <p:grpSp>
          <p:nvGrpSpPr>
            <p:cNvPr id="82" name="Group 81">
              <a:extLst>
                <a:ext uri="{FF2B5EF4-FFF2-40B4-BE49-F238E27FC236}">
                  <a16:creationId xmlns:a16="http://schemas.microsoft.com/office/drawing/2014/main" id="{B216A987-9DC3-4B13-B0F3-748C3C5ABED4}"/>
                </a:ext>
              </a:extLst>
            </p:cNvPr>
            <p:cNvGrpSpPr/>
            <p:nvPr/>
          </p:nvGrpSpPr>
          <p:grpSpPr>
            <a:xfrm>
              <a:off x="1800562" y="3921882"/>
              <a:ext cx="892059" cy="773334"/>
              <a:chOff x="3242954" y="685353"/>
              <a:chExt cx="1308693" cy="1096982"/>
            </a:xfrm>
          </p:grpSpPr>
          <p:pic>
            <p:nvPicPr>
              <p:cNvPr id="87" name="Picture 86">
                <a:extLst>
                  <a:ext uri="{FF2B5EF4-FFF2-40B4-BE49-F238E27FC236}">
                    <a16:creationId xmlns:a16="http://schemas.microsoft.com/office/drawing/2014/main" id="{15DA75B3-79B1-401B-8F17-CB8A8B848248}"/>
                  </a:ext>
                </a:extLst>
              </p:cNvPr>
              <p:cNvPicPr>
                <a:picLocks noChangeAspect="1"/>
              </p:cNvPicPr>
              <p:nvPr/>
            </p:nvPicPr>
            <p:blipFill>
              <a:blip r:embed="rId3"/>
              <a:stretch>
                <a:fillRect/>
              </a:stretch>
            </p:blipFill>
            <p:spPr>
              <a:xfrm>
                <a:off x="3966888" y="1194141"/>
                <a:ext cx="584759" cy="588194"/>
              </a:xfrm>
              <a:prstGeom prst="rect">
                <a:avLst/>
              </a:prstGeom>
            </p:spPr>
          </p:pic>
          <p:pic>
            <p:nvPicPr>
              <p:cNvPr id="88" name="Picture 87">
                <a:extLst>
                  <a:ext uri="{FF2B5EF4-FFF2-40B4-BE49-F238E27FC236}">
                    <a16:creationId xmlns:a16="http://schemas.microsoft.com/office/drawing/2014/main" id="{30047947-2D91-461C-8C13-3AE0EDD595EE}"/>
                  </a:ext>
                </a:extLst>
              </p:cNvPr>
              <p:cNvPicPr>
                <a:picLocks noChangeAspect="1"/>
              </p:cNvPicPr>
              <p:nvPr/>
            </p:nvPicPr>
            <p:blipFill>
              <a:blip r:embed="rId4"/>
              <a:stretch>
                <a:fillRect/>
              </a:stretch>
            </p:blipFill>
            <p:spPr>
              <a:xfrm>
                <a:off x="3604921" y="685353"/>
                <a:ext cx="584759" cy="588194"/>
              </a:xfrm>
              <a:prstGeom prst="rect">
                <a:avLst/>
              </a:prstGeom>
            </p:spPr>
          </p:pic>
          <p:pic>
            <p:nvPicPr>
              <p:cNvPr id="89" name="Picture 88">
                <a:extLst>
                  <a:ext uri="{FF2B5EF4-FFF2-40B4-BE49-F238E27FC236}">
                    <a16:creationId xmlns:a16="http://schemas.microsoft.com/office/drawing/2014/main" id="{9B7691A1-4EEB-48BC-9BFC-6AE29A12DE6F}"/>
                  </a:ext>
                </a:extLst>
              </p:cNvPr>
              <p:cNvPicPr>
                <a:picLocks noChangeAspect="1"/>
              </p:cNvPicPr>
              <p:nvPr/>
            </p:nvPicPr>
            <p:blipFill>
              <a:blip r:embed="rId5"/>
              <a:stretch>
                <a:fillRect/>
              </a:stretch>
            </p:blipFill>
            <p:spPr>
              <a:xfrm>
                <a:off x="3242954" y="1171763"/>
                <a:ext cx="584759" cy="588194"/>
              </a:xfrm>
              <a:prstGeom prst="rect">
                <a:avLst/>
              </a:prstGeom>
            </p:spPr>
          </p:pic>
        </p:grpSp>
        <p:grpSp>
          <p:nvGrpSpPr>
            <p:cNvPr id="83" name="Group 82">
              <a:extLst>
                <a:ext uri="{FF2B5EF4-FFF2-40B4-BE49-F238E27FC236}">
                  <a16:creationId xmlns:a16="http://schemas.microsoft.com/office/drawing/2014/main" id="{7AEFF908-9B60-4EC2-8FA9-95A458801244}"/>
                </a:ext>
              </a:extLst>
            </p:cNvPr>
            <p:cNvGrpSpPr/>
            <p:nvPr/>
          </p:nvGrpSpPr>
          <p:grpSpPr>
            <a:xfrm>
              <a:off x="3147369" y="3922517"/>
              <a:ext cx="892059" cy="773334"/>
              <a:chOff x="3242954" y="685353"/>
              <a:chExt cx="1308693" cy="1096982"/>
            </a:xfrm>
          </p:grpSpPr>
          <p:pic>
            <p:nvPicPr>
              <p:cNvPr id="84" name="Picture 83">
                <a:extLst>
                  <a:ext uri="{FF2B5EF4-FFF2-40B4-BE49-F238E27FC236}">
                    <a16:creationId xmlns:a16="http://schemas.microsoft.com/office/drawing/2014/main" id="{C1EB0B24-7714-41F6-B1AE-1225BC26E456}"/>
                  </a:ext>
                </a:extLst>
              </p:cNvPr>
              <p:cNvPicPr>
                <a:picLocks noChangeAspect="1"/>
              </p:cNvPicPr>
              <p:nvPr/>
            </p:nvPicPr>
            <p:blipFill>
              <a:blip r:embed="rId3"/>
              <a:stretch>
                <a:fillRect/>
              </a:stretch>
            </p:blipFill>
            <p:spPr>
              <a:xfrm>
                <a:off x="3966888" y="1194141"/>
                <a:ext cx="584759" cy="588194"/>
              </a:xfrm>
              <a:prstGeom prst="rect">
                <a:avLst/>
              </a:prstGeom>
            </p:spPr>
          </p:pic>
          <p:pic>
            <p:nvPicPr>
              <p:cNvPr id="85" name="Picture 84">
                <a:extLst>
                  <a:ext uri="{FF2B5EF4-FFF2-40B4-BE49-F238E27FC236}">
                    <a16:creationId xmlns:a16="http://schemas.microsoft.com/office/drawing/2014/main" id="{360C561D-FB33-4021-82D8-12DCCFC503D1}"/>
                  </a:ext>
                </a:extLst>
              </p:cNvPr>
              <p:cNvPicPr>
                <a:picLocks noChangeAspect="1"/>
              </p:cNvPicPr>
              <p:nvPr/>
            </p:nvPicPr>
            <p:blipFill>
              <a:blip r:embed="rId4"/>
              <a:stretch>
                <a:fillRect/>
              </a:stretch>
            </p:blipFill>
            <p:spPr>
              <a:xfrm>
                <a:off x="3604921" y="685353"/>
                <a:ext cx="584759" cy="588194"/>
              </a:xfrm>
              <a:prstGeom prst="rect">
                <a:avLst/>
              </a:prstGeom>
            </p:spPr>
          </p:pic>
          <p:pic>
            <p:nvPicPr>
              <p:cNvPr id="86" name="Picture 85">
                <a:extLst>
                  <a:ext uri="{FF2B5EF4-FFF2-40B4-BE49-F238E27FC236}">
                    <a16:creationId xmlns:a16="http://schemas.microsoft.com/office/drawing/2014/main" id="{DDF56E86-4B95-4049-8B21-F271844ABF52}"/>
                  </a:ext>
                </a:extLst>
              </p:cNvPr>
              <p:cNvPicPr>
                <a:picLocks noChangeAspect="1"/>
              </p:cNvPicPr>
              <p:nvPr/>
            </p:nvPicPr>
            <p:blipFill>
              <a:blip r:embed="rId5"/>
              <a:stretch>
                <a:fillRect/>
              </a:stretch>
            </p:blipFill>
            <p:spPr>
              <a:xfrm>
                <a:off x="3242954" y="1171763"/>
                <a:ext cx="584759" cy="588194"/>
              </a:xfrm>
              <a:prstGeom prst="rect">
                <a:avLst/>
              </a:prstGeom>
            </p:spPr>
          </p:pic>
        </p:grpSp>
      </p:grpSp>
    </p:spTree>
    <p:extLst>
      <p:ext uri="{BB962C8B-B14F-4D97-AF65-F5344CB8AC3E}">
        <p14:creationId xmlns:p14="http://schemas.microsoft.com/office/powerpoint/2010/main" val="632070480"/>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defRPr/>
            </a:pPr>
            <a:r>
              <a:rPr lang="en-US" sz="1836" dirty="0">
                <a:solidFill>
                  <a:srgbClr val="7030A0"/>
                </a:solidFill>
                <a:latin typeface="Segoe UI Light" panose="020B0502040204020203" pitchFamily="34" charset="0"/>
                <a:cs typeface="Segoe UI Light" panose="020B0502040204020203" pitchFamily="34" charset="0"/>
              </a:rPr>
              <a:t>Global Distribution</a:t>
            </a:r>
          </a:p>
        </p:txBody>
      </p:sp>
      <p:sp>
        <p:nvSpPr>
          <p:cNvPr id="4" name="TextBox 3"/>
          <p:cNvSpPr txBox="1"/>
          <p:nvPr/>
        </p:nvSpPr>
        <p:spPr>
          <a:xfrm>
            <a:off x="5826098" y="2091228"/>
            <a:ext cx="4365667" cy="2399597"/>
          </a:xfrm>
          <a:prstGeom prst="rect">
            <a:avLst/>
          </a:prstGeom>
          <a:noFill/>
        </p:spPr>
        <p:txBody>
          <a:bodyPr wrap="square" rtlCol="0">
            <a:spAutoFit/>
          </a:bodyPr>
          <a:lstStyle>
            <a:defPPr>
              <a:defRPr lang="en-US"/>
            </a:defPPr>
            <a:lvl1pPr lvl="0">
              <a:defRPr sz="1600">
                <a:solidFill>
                  <a:prstClr val="black"/>
                </a:solidFill>
                <a:latin typeface="Segoe UI Light" panose="020B0502040204020203" pitchFamily="34" charset="0"/>
                <a:cs typeface="Segoe UI Light" panose="020B0502040204020203" pitchFamily="34" charset="0"/>
              </a:defRPr>
            </a:lvl1pPr>
          </a:lstStyle>
          <a:p>
            <a:pPr defTabSz="932597"/>
            <a:r>
              <a:rPr lang="en-US" sz="1632" dirty="0"/>
              <a:t>All resources are horizontally partitioned and vertically distributed</a:t>
            </a:r>
          </a:p>
          <a:p>
            <a:pPr defTabSz="932597"/>
            <a:endParaRPr lang="en-US" sz="1632" dirty="0"/>
          </a:p>
          <a:p>
            <a:pPr defTabSz="932597"/>
            <a:r>
              <a:rPr lang="en-US" sz="1632" dirty="0"/>
              <a:t>Distribution can be within a cluster, x-cluster, x-DC or x-region</a:t>
            </a:r>
          </a:p>
          <a:p>
            <a:pPr defTabSz="932597"/>
            <a:endParaRPr lang="en-US" sz="1632" dirty="0"/>
          </a:p>
          <a:p>
            <a:pPr defTabSz="932597"/>
            <a:r>
              <a:rPr lang="en-US" sz="1632" kern="0" dirty="0"/>
              <a:t>Replication topology is dynamic based on consistency level and network conditions</a:t>
            </a:r>
          </a:p>
          <a:p>
            <a:pPr defTabSz="932597"/>
            <a:endParaRPr lang="en-US" sz="1632" dirty="0"/>
          </a:p>
        </p:txBody>
      </p:sp>
      <p:grpSp>
        <p:nvGrpSpPr>
          <p:cNvPr id="7" name="Group 6">
            <a:extLst>
              <a:ext uri="{FF2B5EF4-FFF2-40B4-BE49-F238E27FC236}">
                <a16:creationId xmlns:a16="http://schemas.microsoft.com/office/drawing/2014/main" id="{513D6F2C-4297-4843-A795-2C420AEA4725}"/>
              </a:ext>
            </a:extLst>
          </p:cNvPr>
          <p:cNvGrpSpPr/>
          <p:nvPr/>
        </p:nvGrpSpPr>
        <p:grpSpPr>
          <a:xfrm>
            <a:off x="847204" y="779060"/>
            <a:ext cx="4152950" cy="5712326"/>
            <a:chOff x="155199" y="625308"/>
            <a:chExt cx="4071889" cy="5600828"/>
          </a:xfrm>
        </p:grpSpPr>
        <p:sp>
          <p:nvSpPr>
            <p:cNvPr id="8" name="TextBox 7">
              <a:extLst>
                <a:ext uri="{FF2B5EF4-FFF2-40B4-BE49-F238E27FC236}">
                  <a16:creationId xmlns:a16="http://schemas.microsoft.com/office/drawing/2014/main" id="{2A79F74E-11E2-40A1-AB93-F9A257AD216A}"/>
                </a:ext>
              </a:extLst>
            </p:cNvPr>
            <p:cNvSpPr txBox="1"/>
            <p:nvPr/>
          </p:nvSpPr>
          <p:spPr>
            <a:xfrm>
              <a:off x="1931537" y="625308"/>
              <a:ext cx="417736" cy="470898"/>
            </a:xfrm>
            <a:prstGeom prst="rect">
              <a:avLst/>
            </a:prstGeom>
            <a:noFill/>
            <a:ln>
              <a:noFill/>
            </a:ln>
          </p:spPr>
          <p:txBody>
            <a:bodyPr wrap="square" lIns="0" tIns="0" rIns="0" bIns="0" rtlCol="0">
              <a:spAutoFit/>
            </a:bodyPr>
            <a:lstStyle/>
            <a:p>
              <a:pPr algn="ctr" defTabSz="932597">
                <a:defRPr/>
              </a:pPr>
              <a:r>
                <a:rPr lang="en-US" sz="3060" dirty="0">
                  <a:solidFill>
                    <a:prstClr val="black"/>
                  </a:solidFill>
                  <a:latin typeface="Segoe UI Light" panose="020B0502040204020203" pitchFamily="34" charset="0"/>
                  <a:cs typeface="Segoe UI Light" panose="020B0502040204020203" pitchFamily="34" charset="0"/>
                </a:rPr>
                <a:t>=</a:t>
              </a:r>
            </a:p>
          </p:txBody>
        </p:sp>
        <p:sp>
          <p:nvSpPr>
            <p:cNvPr id="9" name="TextBox 8">
              <a:extLst>
                <a:ext uri="{FF2B5EF4-FFF2-40B4-BE49-F238E27FC236}">
                  <a16:creationId xmlns:a16="http://schemas.microsoft.com/office/drawing/2014/main" id="{85727B73-CC56-4809-BACD-169DA72DAEFB}"/>
                </a:ext>
              </a:extLst>
            </p:cNvPr>
            <p:cNvSpPr txBox="1"/>
            <p:nvPr/>
          </p:nvSpPr>
          <p:spPr>
            <a:xfrm>
              <a:off x="3818113" y="1805597"/>
              <a:ext cx="408899" cy="376706"/>
            </a:xfrm>
            <a:prstGeom prst="rect">
              <a:avLst/>
            </a:prstGeom>
            <a:noFill/>
          </p:spPr>
          <p:txBody>
            <a:bodyPr wrap="square" lIns="0" tIns="0" rIns="0" bIns="0" rtlCol="0">
              <a:spAutoFit/>
            </a:bodyPr>
            <a:lstStyle/>
            <a:p>
              <a:pPr defTabSz="932597">
                <a:defRPr/>
              </a:pPr>
              <a:r>
                <a:rPr lang="en-US" sz="2448" b="1"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t>
              </a:r>
              <a:endParaRPr lang="en-US" sz="2040" b="1"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endParaRPr>
            </a:p>
          </p:txBody>
        </p:sp>
        <p:cxnSp>
          <p:nvCxnSpPr>
            <p:cNvPr id="10" name="Straight Arrow Connector 9">
              <a:extLst>
                <a:ext uri="{FF2B5EF4-FFF2-40B4-BE49-F238E27FC236}">
                  <a16:creationId xmlns:a16="http://schemas.microsoft.com/office/drawing/2014/main" id="{D1D5B064-534F-4AF3-B8B4-8FA4440EDD81}"/>
                </a:ext>
              </a:extLst>
            </p:cNvPr>
            <p:cNvCxnSpPr>
              <a:cxnSpLocks/>
            </p:cNvCxnSpPr>
            <p:nvPr/>
          </p:nvCxnSpPr>
          <p:spPr>
            <a:xfrm flipV="1">
              <a:off x="1486229" y="5834482"/>
              <a:ext cx="2740783" cy="1508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6DA46D-B6F9-4FB3-8604-B211C14A1345}"/>
                </a:ext>
              </a:extLst>
            </p:cNvPr>
            <p:cNvCxnSpPr/>
            <p:nvPr/>
          </p:nvCxnSpPr>
          <p:spPr>
            <a:xfrm flipV="1">
              <a:off x="1474252" y="1271187"/>
              <a:ext cx="23954" cy="457837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B636377-DD41-4A77-858D-A4ED1B29D6C8}"/>
                </a:ext>
              </a:extLst>
            </p:cNvPr>
            <p:cNvPicPr>
              <a:picLocks noChangeAspect="1"/>
            </p:cNvPicPr>
            <p:nvPr/>
          </p:nvPicPr>
          <p:blipFill>
            <a:blip r:embed="rId3"/>
            <a:stretch>
              <a:fillRect/>
            </a:stretch>
          </p:blipFill>
          <p:spPr>
            <a:xfrm rot="5400000">
              <a:off x="1654356" y="1793933"/>
              <a:ext cx="645352" cy="641683"/>
            </a:xfrm>
            <a:prstGeom prst="rect">
              <a:avLst/>
            </a:prstGeom>
          </p:spPr>
        </p:pic>
        <p:pic>
          <p:nvPicPr>
            <p:cNvPr id="13" name="Picture 12">
              <a:extLst>
                <a:ext uri="{FF2B5EF4-FFF2-40B4-BE49-F238E27FC236}">
                  <a16:creationId xmlns:a16="http://schemas.microsoft.com/office/drawing/2014/main" id="{F4220193-0285-420D-B4B4-0A480E44C175}"/>
                </a:ext>
              </a:extLst>
            </p:cNvPr>
            <p:cNvPicPr>
              <a:picLocks noChangeAspect="1"/>
            </p:cNvPicPr>
            <p:nvPr/>
          </p:nvPicPr>
          <p:blipFill>
            <a:blip r:embed="rId3"/>
            <a:stretch>
              <a:fillRect/>
            </a:stretch>
          </p:blipFill>
          <p:spPr>
            <a:xfrm rot="5400000">
              <a:off x="2375012" y="1793934"/>
              <a:ext cx="645352" cy="641683"/>
            </a:xfrm>
            <a:prstGeom prst="rect">
              <a:avLst/>
            </a:prstGeom>
          </p:spPr>
        </p:pic>
        <p:pic>
          <p:nvPicPr>
            <p:cNvPr id="14" name="Picture 13">
              <a:extLst>
                <a:ext uri="{FF2B5EF4-FFF2-40B4-BE49-F238E27FC236}">
                  <a16:creationId xmlns:a16="http://schemas.microsoft.com/office/drawing/2014/main" id="{62393440-F17C-43B9-8330-A8982908CBE6}"/>
                </a:ext>
              </a:extLst>
            </p:cNvPr>
            <p:cNvPicPr>
              <a:picLocks noChangeAspect="1"/>
            </p:cNvPicPr>
            <p:nvPr/>
          </p:nvPicPr>
          <p:blipFill>
            <a:blip r:embed="rId3"/>
            <a:stretch>
              <a:fillRect/>
            </a:stretch>
          </p:blipFill>
          <p:spPr>
            <a:xfrm rot="5400000">
              <a:off x="3100275" y="1793934"/>
              <a:ext cx="645352" cy="641683"/>
            </a:xfrm>
            <a:prstGeom prst="rect">
              <a:avLst/>
            </a:prstGeom>
          </p:spPr>
        </p:pic>
        <p:sp>
          <p:nvSpPr>
            <p:cNvPr id="15" name="TextBox 14">
              <a:extLst>
                <a:ext uri="{FF2B5EF4-FFF2-40B4-BE49-F238E27FC236}">
                  <a16:creationId xmlns:a16="http://schemas.microsoft.com/office/drawing/2014/main" id="{CB110C10-DEEE-4099-9E25-60C3B4017D0D}"/>
                </a:ext>
              </a:extLst>
            </p:cNvPr>
            <p:cNvSpPr txBox="1"/>
            <p:nvPr/>
          </p:nvSpPr>
          <p:spPr>
            <a:xfrm>
              <a:off x="3818189" y="3330713"/>
              <a:ext cx="408899" cy="376706"/>
            </a:xfrm>
            <a:prstGeom prst="rect">
              <a:avLst/>
            </a:prstGeom>
            <a:noFill/>
          </p:spPr>
          <p:txBody>
            <a:bodyPr wrap="square" lIns="0" tIns="0" rIns="0" bIns="0" rtlCol="0">
              <a:spAutoFit/>
            </a:bodyPr>
            <a:lstStyle/>
            <a:p>
              <a:pPr defTabSz="932597">
                <a:defRPr/>
              </a:pPr>
              <a:r>
                <a:rPr lang="en-US" sz="2448" b="1"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t>
              </a:r>
              <a:endParaRPr lang="en-US" sz="2040" b="1"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endParaRPr>
            </a:p>
          </p:txBody>
        </p:sp>
        <p:pic>
          <p:nvPicPr>
            <p:cNvPr id="16" name="Picture 15">
              <a:extLst>
                <a:ext uri="{FF2B5EF4-FFF2-40B4-BE49-F238E27FC236}">
                  <a16:creationId xmlns:a16="http://schemas.microsoft.com/office/drawing/2014/main" id="{E6AE02AC-C48D-4166-AF25-FB2F77971497}"/>
                </a:ext>
              </a:extLst>
            </p:cNvPr>
            <p:cNvPicPr>
              <a:picLocks noChangeAspect="1"/>
            </p:cNvPicPr>
            <p:nvPr/>
          </p:nvPicPr>
          <p:blipFill>
            <a:blip r:embed="rId3"/>
            <a:stretch>
              <a:fillRect/>
            </a:stretch>
          </p:blipFill>
          <p:spPr>
            <a:xfrm rot="5400000">
              <a:off x="1654432" y="3319049"/>
              <a:ext cx="645352" cy="641683"/>
            </a:xfrm>
            <a:prstGeom prst="rect">
              <a:avLst/>
            </a:prstGeom>
          </p:spPr>
        </p:pic>
        <p:pic>
          <p:nvPicPr>
            <p:cNvPr id="17" name="Picture 16">
              <a:extLst>
                <a:ext uri="{FF2B5EF4-FFF2-40B4-BE49-F238E27FC236}">
                  <a16:creationId xmlns:a16="http://schemas.microsoft.com/office/drawing/2014/main" id="{72FC40A6-6D8B-4877-A0CF-6E88BF9ED8C1}"/>
                </a:ext>
              </a:extLst>
            </p:cNvPr>
            <p:cNvPicPr>
              <a:picLocks noChangeAspect="1"/>
            </p:cNvPicPr>
            <p:nvPr/>
          </p:nvPicPr>
          <p:blipFill>
            <a:blip r:embed="rId3"/>
            <a:stretch>
              <a:fillRect/>
            </a:stretch>
          </p:blipFill>
          <p:spPr>
            <a:xfrm rot="5400000">
              <a:off x="2375088" y="3319050"/>
              <a:ext cx="645352" cy="641683"/>
            </a:xfrm>
            <a:prstGeom prst="rect">
              <a:avLst/>
            </a:prstGeom>
          </p:spPr>
        </p:pic>
        <p:pic>
          <p:nvPicPr>
            <p:cNvPr id="18" name="Picture 17">
              <a:extLst>
                <a:ext uri="{FF2B5EF4-FFF2-40B4-BE49-F238E27FC236}">
                  <a16:creationId xmlns:a16="http://schemas.microsoft.com/office/drawing/2014/main" id="{A228B2EF-7426-42DD-A762-2C1008DCC295}"/>
                </a:ext>
              </a:extLst>
            </p:cNvPr>
            <p:cNvPicPr>
              <a:picLocks noChangeAspect="1"/>
            </p:cNvPicPr>
            <p:nvPr/>
          </p:nvPicPr>
          <p:blipFill>
            <a:blip r:embed="rId3"/>
            <a:stretch>
              <a:fillRect/>
            </a:stretch>
          </p:blipFill>
          <p:spPr>
            <a:xfrm rot="5400000">
              <a:off x="3100351" y="3319050"/>
              <a:ext cx="645352" cy="641683"/>
            </a:xfrm>
            <a:prstGeom prst="rect">
              <a:avLst/>
            </a:prstGeom>
          </p:spPr>
        </p:pic>
        <p:sp>
          <p:nvSpPr>
            <p:cNvPr id="19" name="TextBox 18">
              <a:extLst>
                <a:ext uri="{FF2B5EF4-FFF2-40B4-BE49-F238E27FC236}">
                  <a16:creationId xmlns:a16="http://schemas.microsoft.com/office/drawing/2014/main" id="{D1EB502E-4B20-41A7-9E97-D61B63B888F1}"/>
                </a:ext>
              </a:extLst>
            </p:cNvPr>
            <p:cNvSpPr txBox="1"/>
            <p:nvPr/>
          </p:nvSpPr>
          <p:spPr>
            <a:xfrm>
              <a:off x="3818113" y="4750327"/>
              <a:ext cx="408899" cy="376706"/>
            </a:xfrm>
            <a:prstGeom prst="rect">
              <a:avLst/>
            </a:prstGeom>
            <a:noFill/>
          </p:spPr>
          <p:txBody>
            <a:bodyPr wrap="square" lIns="0" tIns="0" rIns="0" bIns="0" rtlCol="0">
              <a:spAutoFit/>
            </a:bodyPr>
            <a:lstStyle/>
            <a:p>
              <a:pPr defTabSz="932597">
                <a:defRPr/>
              </a:pPr>
              <a:r>
                <a:rPr lang="en-US" sz="2448" b="1"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t>
              </a:r>
              <a:endParaRPr lang="en-US" sz="2040" b="1"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endParaRPr>
            </a:p>
          </p:txBody>
        </p:sp>
        <p:pic>
          <p:nvPicPr>
            <p:cNvPr id="20" name="Picture 19">
              <a:extLst>
                <a:ext uri="{FF2B5EF4-FFF2-40B4-BE49-F238E27FC236}">
                  <a16:creationId xmlns:a16="http://schemas.microsoft.com/office/drawing/2014/main" id="{F8EF26C3-05EE-41C4-AB3F-4B54D3F0329D}"/>
                </a:ext>
              </a:extLst>
            </p:cNvPr>
            <p:cNvPicPr>
              <a:picLocks noChangeAspect="1"/>
            </p:cNvPicPr>
            <p:nvPr/>
          </p:nvPicPr>
          <p:blipFill>
            <a:blip r:embed="rId3"/>
            <a:stretch>
              <a:fillRect/>
            </a:stretch>
          </p:blipFill>
          <p:spPr>
            <a:xfrm rot="5400000">
              <a:off x="1654356" y="4738663"/>
              <a:ext cx="645352" cy="641683"/>
            </a:xfrm>
            <a:prstGeom prst="rect">
              <a:avLst/>
            </a:prstGeom>
          </p:spPr>
        </p:pic>
        <p:pic>
          <p:nvPicPr>
            <p:cNvPr id="21" name="Picture 20">
              <a:extLst>
                <a:ext uri="{FF2B5EF4-FFF2-40B4-BE49-F238E27FC236}">
                  <a16:creationId xmlns:a16="http://schemas.microsoft.com/office/drawing/2014/main" id="{530656B9-6C74-4D82-906D-FAB845252341}"/>
                </a:ext>
              </a:extLst>
            </p:cNvPr>
            <p:cNvPicPr>
              <a:picLocks noChangeAspect="1"/>
            </p:cNvPicPr>
            <p:nvPr/>
          </p:nvPicPr>
          <p:blipFill>
            <a:blip r:embed="rId3"/>
            <a:stretch>
              <a:fillRect/>
            </a:stretch>
          </p:blipFill>
          <p:spPr>
            <a:xfrm rot="5400000">
              <a:off x="2375012" y="4738664"/>
              <a:ext cx="645352" cy="641683"/>
            </a:xfrm>
            <a:prstGeom prst="rect">
              <a:avLst/>
            </a:prstGeom>
          </p:spPr>
        </p:pic>
        <p:pic>
          <p:nvPicPr>
            <p:cNvPr id="22" name="Picture 21">
              <a:extLst>
                <a:ext uri="{FF2B5EF4-FFF2-40B4-BE49-F238E27FC236}">
                  <a16:creationId xmlns:a16="http://schemas.microsoft.com/office/drawing/2014/main" id="{E4F80637-71A7-4AF8-A0A5-C6A5692FD321}"/>
                </a:ext>
              </a:extLst>
            </p:cNvPr>
            <p:cNvPicPr>
              <a:picLocks noChangeAspect="1"/>
            </p:cNvPicPr>
            <p:nvPr/>
          </p:nvPicPr>
          <p:blipFill>
            <a:blip r:embed="rId3"/>
            <a:stretch>
              <a:fillRect/>
            </a:stretch>
          </p:blipFill>
          <p:spPr>
            <a:xfrm rot="5400000">
              <a:off x="3100275" y="4738664"/>
              <a:ext cx="645352" cy="641683"/>
            </a:xfrm>
            <a:prstGeom prst="rect">
              <a:avLst/>
            </a:prstGeom>
          </p:spPr>
        </p:pic>
        <p:pic>
          <p:nvPicPr>
            <p:cNvPr id="23" name="Picture 22">
              <a:extLst>
                <a:ext uri="{FF2B5EF4-FFF2-40B4-BE49-F238E27FC236}">
                  <a16:creationId xmlns:a16="http://schemas.microsoft.com/office/drawing/2014/main" id="{F99A4A64-E105-4064-A98F-EBA7C7BE438A}"/>
                </a:ext>
              </a:extLst>
            </p:cNvPr>
            <p:cNvPicPr>
              <a:picLocks noChangeAspect="1"/>
            </p:cNvPicPr>
            <p:nvPr/>
          </p:nvPicPr>
          <p:blipFill>
            <a:blip r:embed="rId4"/>
            <a:stretch>
              <a:fillRect/>
            </a:stretch>
          </p:blipFill>
          <p:spPr>
            <a:xfrm>
              <a:off x="540400" y="1765075"/>
              <a:ext cx="720789" cy="729161"/>
            </a:xfrm>
            <a:prstGeom prst="rect">
              <a:avLst/>
            </a:prstGeom>
          </p:spPr>
        </p:pic>
        <p:pic>
          <p:nvPicPr>
            <p:cNvPr id="24" name="Picture 23">
              <a:extLst>
                <a:ext uri="{FF2B5EF4-FFF2-40B4-BE49-F238E27FC236}">
                  <a16:creationId xmlns:a16="http://schemas.microsoft.com/office/drawing/2014/main" id="{D7B330FA-1020-4BBC-928F-9A7AB200D34A}"/>
                </a:ext>
              </a:extLst>
            </p:cNvPr>
            <p:cNvPicPr>
              <a:picLocks noChangeAspect="1"/>
            </p:cNvPicPr>
            <p:nvPr/>
          </p:nvPicPr>
          <p:blipFill>
            <a:blip r:embed="rId5"/>
            <a:stretch>
              <a:fillRect/>
            </a:stretch>
          </p:blipFill>
          <p:spPr>
            <a:xfrm>
              <a:off x="536077" y="3204329"/>
              <a:ext cx="725112" cy="730253"/>
            </a:xfrm>
            <a:prstGeom prst="rect">
              <a:avLst/>
            </a:prstGeom>
          </p:spPr>
        </p:pic>
        <p:pic>
          <p:nvPicPr>
            <p:cNvPr id="25" name="Picture 24">
              <a:extLst>
                <a:ext uri="{FF2B5EF4-FFF2-40B4-BE49-F238E27FC236}">
                  <a16:creationId xmlns:a16="http://schemas.microsoft.com/office/drawing/2014/main" id="{E07E6D34-7B5A-410F-9028-F94B1934076A}"/>
                </a:ext>
              </a:extLst>
            </p:cNvPr>
            <p:cNvPicPr>
              <a:picLocks noChangeAspect="1"/>
            </p:cNvPicPr>
            <p:nvPr/>
          </p:nvPicPr>
          <p:blipFill>
            <a:blip r:embed="rId6"/>
            <a:stretch>
              <a:fillRect/>
            </a:stretch>
          </p:blipFill>
          <p:spPr>
            <a:xfrm>
              <a:off x="570286" y="4680851"/>
              <a:ext cx="721870" cy="728070"/>
            </a:xfrm>
            <a:prstGeom prst="rect">
              <a:avLst/>
            </a:prstGeom>
          </p:spPr>
        </p:pic>
        <p:sp>
          <p:nvSpPr>
            <p:cNvPr id="26" name="TextBox 25">
              <a:extLst>
                <a:ext uri="{FF2B5EF4-FFF2-40B4-BE49-F238E27FC236}">
                  <a16:creationId xmlns:a16="http://schemas.microsoft.com/office/drawing/2014/main" id="{CE69CE30-D84F-4D74-BA8B-F54C01402186}"/>
                </a:ext>
              </a:extLst>
            </p:cNvPr>
            <p:cNvSpPr txBox="1"/>
            <p:nvPr/>
          </p:nvSpPr>
          <p:spPr>
            <a:xfrm>
              <a:off x="815389" y="689263"/>
              <a:ext cx="1118961" cy="374846"/>
            </a:xfrm>
            <a:prstGeom prst="rect">
              <a:avLst/>
            </a:prstGeom>
            <a:solidFill>
              <a:srgbClr val="7030A0"/>
            </a:solidFill>
            <a:ln>
              <a:solidFill>
                <a:srgbClr val="7030A0"/>
              </a:solidFill>
            </a:ln>
          </p:spPr>
          <p:style>
            <a:lnRef idx="2">
              <a:schemeClr val="dk1"/>
            </a:lnRef>
            <a:fillRef idx="1">
              <a:schemeClr val="lt1"/>
            </a:fillRef>
            <a:effectRef idx="0">
              <a:schemeClr val="dk1"/>
            </a:effectRef>
            <a:fontRef idx="minor">
              <a:schemeClr val="dk1"/>
            </a:fontRef>
          </p:style>
          <p:txBody>
            <a:bodyPr wrap="none" rtlCol="0">
              <a:spAutoFit/>
            </a:bodyPr>
            <a:lstStyle/>
            <a:p>
              <a:pPr defTabSz="932597"/>
              <a:r>
                <a:rPr lang="en-US" sz="1836" dirty="0">
                  <a:solidFill>
                    <a:srgbClr val="FFFFFF"/>
                  </a:solidFill>
                  <a:latin typeface="Calibri" panose="020F0502020204030204"/>
                </a:rPr>
                <a:t>Container</a:t>
              </a:r>
            </a:p>
          </p:txBody>
        </p:sp>
        <p:sp>
          <p:nvSpPr>
            <p:cNvPr id="27" name="TextBox 26">
              <a:extLst>
                <a:ext uri="{FF2B5EF4-FFF2-40B4-BE49-F238E27FC236}">
                  <a16:creationId xmlns:a16="http://schemas.microsoft.com/office/drawing/2014/main" id="{8FA5030D-E903-4672-97BE-1E0C26B896E7}"/>
                </a:ext>
              </a:extLst>
            </p:cNvPr>
            <p:cNvSpPr txBox="1"/>
            <p:nvPr/>
          </p:nvSpPr>
          <p:spPr>
            <a:xfrm>
              <a:off x="1977032" y="5914063"/>
              <a:ext cx="1727167" cy="312073"/>
            </a:xfrm>
            <a:prstGeom prst="rect">
              <a:avLst/>
            </a:prstGeom>
            <a:noFill/>
          </p:spPr>
          <p:txBody>
            <a:bodyPr wrap="square" rtlCol="0">
              <a:spAutoFit/>
            </a:bodyPr>
            <a:lstStyle/>
            <a:p>
              <a:pPr algn="ctr" defTabSz="932597">
                <a:defRPr/>
              </a:pPr>
              <a:r>
                <a:rPr lang="en-US" sz="1428" dirty="0">
                  <a:solidFill>
                    <a:prstClr val="black"/>
                  </a:solidFill>
                  <a:latin typeface="Segoe UI Light" panose="020B0502040204020203" pitchFamily="34" charset="0"/>
                  <a:cs typeface="Segoe UI Light" panose="020B0502040204020203" pitchFamily="34" charset="0"/>
                </a:rPr>
                <a:t>Local Distribution</a:t>
              </a:r>
              <a:endParaRPr lang="en-US" sz="1224" dirty="0">
                <a:solidFill>
                  <a:prstClr val="black"/>
                </a:solidFill>
                <a:latin typeface="Segoe UI Light" panose="020B0502040204020203" pitchFamily="34" charset="0"/>
                <a:cs typeface="Segoe UI Light" panose="020B0502040204020203" pitchFamily="34" charset="0"/>
              </a:endParaRPr>
            </a:p>
          </p:txBody>
        </p:sp>
        <p:sp>
          <p:nvSpPr>
            <p:cNvPr id="28" name="TextBox 27">
              <a:extLst>
                <a:ext uri="{FF2B5EF4-FFF2-40B4-BE49-F238E27FC236}">
                  <a16:creationId xmlns:a16="http://schemas.microsoft.com/office/drawing/2014/main" id="{F8460C9F-9C37-4DB7-9794-B873C9F34308}"/>
                </a:ext>
              </a:extLst>
            </p:cNvPr>
            <p:cNvSpPr txBox="1"/>
            <p:nvPr/>
          </p:nvSpPr>
          <p:spPr>
            <a:xfrm rot="16200000">
              <a:off x="-552348" y="3544008"/>
              <a:ext cx="1727167" cy="312073"/>
            </a:xfrm>
            <a:prstGeom prst="rect">
              <a:avLst/>
            </a:prstGeom>
            <a:noFill/>
          </p:spPr>
          <p:txBody>
            <a:bodyPr wrap="square" rtlCol="0">
              <a:spAutoFit/>
            </a:bodyPr>
            <a:lstStyle/>
            <a:p>
              <a:pPr algn="ctr" defTabSz="932597">
                <a:defRPr/>
              </a:pPr>
              <a:r>
                <a:rPr lang="en-US" sz="1428" dirty="0">
                  <a:solidFill>
                    <a:prstClr val="black"/>
                  </a:solidFill>
                  <a:latin typeface="Segoe UI Light" panose="020B0502040204020203" pitchFamily="34" charset="0"/>
                  <a:cs typeface="Segoe UI Light" panose="020B0502040204020203" pitchFamily="34" charset="0"/>
                </a:rPr>
                <a:t>Global Distribution</a:t>
              </a:r>
              <a:endParaRPr lang="en-US" sz="1224" dirty="0">
                <a:solidFill>
                  <a:prstClr val="black"/>
                </a:solidFill>
                <a:latin typeface="Segoe UI Light" panose="020B0502040204020203" pitchFamily="34" charset="0"/>
                <a:cs typeface="Segoe UI Light" panose="020B0502040204020203" pitchFamily="34" charset="0"/>
              </a:endParaRPr>
            </a:p>
          </p:txBody>
        </p:sp>
        <p:sp>
          <p:nvSpPr>
            <p:cNvPr id="29" name="TextBox 28">
              <a:extLst>
                <a:ext uri="{FF2B5EF4-FFF2-40B4-BE49-F238E27FC236}">
                  <a16:creationId xmlns:a16="http://schemas.microsoft.com/office/drawing/2014/main" id="{4D1D4EE4-FCDD-4713-99EA-C1D08964180A}"/>
                </a:ext>
              </a:extLst>
            </p:cNvPr>
            <p:cNvSpPr txBox="1"/>
            <p:nvPr/>
          </p:nvSpPr>
          <p:spPr>
            <a:xfrm>
              <a:off x="403535" y="2544204"/>
              <a:ext cx="964185"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West US</a:t>
              </a:r>
              <a:endParaRPr lang="en-US" sz="816" dirty="0">
                <a:solidFill>
                  <a:prstClr val="black"/>
                </a:solidFill>
                <a:latin typeface="Segoe UI Light" panose="020B0502040204020203" pitchFamily="34" charset="0"/>
                <a:cs typeface="Segoe UI Light" panose="020B0502040204020203" pitchFamily="34" charset="0"/>
              </a:endParaRPr>
            </a:p>
          </p:txBody>
        </p:sp>
        <p:sp>
          <p:nvSpPr>
            <p:cNvPr id="30" name="TextBox 29">
              <a:extLst>
                <a:ext uri="{FF2B5EF4-FFF2-40B4-BE49-F238E27FC236}">
                  <a16:creationId xmlns:a16="http://schemas.microsoft.com/office/drawing/2014/main" id="{BE198014-3832-4140-BC0A-6D5A04DAE1E0}"/>
                </a:ext>
              </a:extLst>
            </p:cNvPr>
            <p:cNvSpPr txBox="1"/>
            <p:nvPr/>
          </p:nvSpPr>
          <p:spPr>
            <a:xfrm>
              <a:off x="422352" y="4004791"/>
              <a:ext cx="964185"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North Europe</a:t>
              </a:r>
              <a:endParaRPr lang="en-US" sz="816" dirty="0">
                <a:solidFill>
                  <a:prstClr val="black"/>
                </a:solidFill>
                <a:latin typeface="Segoe UI Light" panose="020B0502040204020203" pitchFamily="34" charset="0"/>
                <a:cs typeface="Segoe UI Light" panose="020B0502040204020203" pitchFamily="34" charset="0"/>
              </a:endParaRPr>
            </a:p>
          </p:txBody>
        </p:sp>
        <p:sp>
          <p:nvSpPr>
            <p:cNvPr id="31" name="TextBox 30">
              <a:extLst>
                <a:ext uri="{FF2B5EF4-FFF2-40B4-BE49-F238E27FC236}">
                  <a16:creationId xmlns:a16="http://schemas.microsoft.com/office/drawing/2014/main" id="{182E14A0-8DE6-4D0F-8626-02C270B0ECF2}"/>
                </a:ext>
              </a:extLst>
            </p:cNvPr>
            <p:cNvSpPr txBox="1"/>
            <p:nvPr/>
          </p:nvSpPr>
          <p:spPr>
            <a:xfrm>
              <a:off x="340220" y="5408921"/>
              <a:ext cx="1116826"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Australia Southeast</a:t>
              </a:r>
              <a:endParaRPr lang="en-US" sz="816" dirty="0">
                <a:solidFill>
                  <a:prstClr val="black"/>
                </a:solidFill>
                <a:latin typeface="Segoe UI Light" panose="020B0502040204020203" pitchFamily="34" charset="0"/>
                <a:cs typeface="Segoe UI Light" panose="020B0502040204020203" pitchFamily="34" charset="0"/>
              </a:endParaRPr>
            </a:p>
          </p:txBody>
        </p:sp>
        <p:grpSp>
          <p:nvGrpSpPr>
            <p:cNvPr id="32" name="Group 31">
              <a:extLst>
                <a:ext uri="{FF2B5EF4-FFF2-40B4-BE49-F238E27FC236}">
                  <a16:creationId xmlns:a16="http://schemas.microsoft.com/office/drawing/2014/main" id="{7DB7A61A-71DD-4F7B-8BDB-32BFB6F3776F}"/>
                </a:ext>
              </a:extLst>
            </p:cNvPr>
            <p:cNvGrpSpPr/>
            <p:nvPr/>
          </p:nvGrpSpPr>
          <p:grpSpPr>
            <a:xfrm>
              <a:off x="2273770" y="647792"/>
              <a:ext cx="668714" cy="586289"/>
              <a:chOff x="3673943" y="548526"/>
              <a:chExt cx="668714" cy="586289"/>
            </a:xfrm>
          </p:grpSpPr>
          <p:cxnSp>
            <p:nvCxnSpPr>
              <p:cNvPr id="55" name="Straight Connector 54">
                <a:extLst>
                  <a:ext uri="{FF2B5EF4-FFF2-40B4-BE49-F238E27FC236}">
                    <a16:creationId xmlns:a16="http://schemas.microsoft.com/office/drawing/2014/main" id="{05CF7DDF-1E63-4248-AE42-73321586718C}"/>
                  </a:ext>
                </a:extLst>
              </p:cNvPr>
              <p:cNvCxnSpPr>
                <a:cxnSpLocks/>
              </p:cNvCxnSpPr>
              <p:nvPr/>
            </p:nvCxnSpPr>
            <p:spPr>
              <a:xfrm>
                <a:off x="3847155" y="720497"/>
                <a:ext cx="143382" cy="43691"/>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6" name="Straight Connector 55">
                <a:extLst>
                  <a:ext uri="{FF2B5EF4-FFF2-40B4-BE49-F238E27FC236}">
                    <a16:creationId xmlns:a16="http://schemas.microsoft.com/office/drawing/2014/main" id="{AF9F08DA-360F-4C46-A18E-65FA1A1A235B}"/>
                  </a:ext>
                </a:extLst>
              </p:cNvPr>
              <p:cNvCxnSpPr>
                <a:cxnSpLocks/>
              </p:cNvCxnSpPr>
              <p:nvPr/>
            </p:nvCxnSpPr>
            <p:spPr>
              <a:xfrm flipV="1">
                <a:off x="3847155" y="676806"/>
                <a:ext cx="140833" cy="43691"/>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57" name="Oval 56">
                <a:extLst>
                  <a:ext uri="{FF2B5EF4-FFF2-40B4-BE49-F238E27FC236}">
                    <a16:creationId xmlns:a16="http://schemas.microsoft.com/office/drawing/2014/main" id="{77E03D47-0110-483C-8332-7D1E8FEA8D63}"/>
                  </a:ext>
                </a:extLst>
              </p:cNvPr>
              <p:cNvSpPr/>
              <p:nvPr/>
            </p:nvSpPr>
            <p:spPr bwMode="auto">
              <a:xfrm>
                <a:off x="3847155" y="679199"/>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cxnSp>
            <p:nvCxnSpPr>
              <p:cNvPr id="58" name="Straight Connector 57">
                <a:extLst>
                  <a:ext uri="{FF2B5EF4-FFF2-40B4-BE49-F238E27FC236}">
                    <a16:creationId xmlns:a16="http://schemas.microsoft.com/office/drawing/2014/main" id="{50F68CA7-FEE8-4CD0-870A-B38199672F2D}"/>
                  </a:ext>
                </a:extLst>
              </p:cNvPr>
              <p:cNvCxnSpPr>
                <a:cxnSpLocks/>
              </p:cNvCxnSpPr>
              <p:nvPr/>
            </p:nvCxnSpPr>
            <p:spPr>
              <a:xfrm>
                <a:off x="3990537" y="764189"/>
                <a:ext cx="145384" cy="65257"/>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9" name="Straight Connector 58">
                <a:extLst>
                  <a:ext uri="{FF2B5EF4-FFF2-40B4-BE49-F238E27FC236}">
                    <a16:creationId xmlns:a16="http://schemas.microsoft.com/office/drawing/2014/main" id="{7E226817-05C5-41D7-8698-5480DF146391}"/>
                  </a:ext>
                </a:extLst>
              </p:cNvPr>
              <p:cNvCxnSpPr>
                <a:cxnSpLocks/>
              </p:cNvCxnSpPr>
              <p:nvPr/>
            </p:nvCxnSpPr>
            <p:spPr>
              <a:xfrm>
                <a:off x="3990537" y="764189"/>
                <a:ext cx="138282" cy="819"/>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60" name="Oval 59">
                <a:extLst>
                  <a:ext uri="{FF2B5EF4-FFF2-40B4-BE49-F238E27FC236}">
                    <a16:creationId xmlns:a16="http://schemas.microsoft.com/office/drawing/2014/main" id="{11C9B967-0600-41E2-8861-D29FCC481B8A}"/>
                  </a:ext>
                </a:extLst>
              </p:cNvPr>
              <p:cNvSpPr/>
              <p:nvPr/>
            </p:nvSpPr>
            <p:spPr bwMode="auto">
              <a:xfrm rot="20946206">
                <a:off x="4128819" y="811302"/>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61" name="Oval 60">
                <a:extLst>
                  <a:ext uri="{FF2B5EF4-FFF2-40B4-BE49-F238E27FC236}">
                    <a16:creationId xmlns:a16="http://schemas.microsoft.com/office/drawing/2014/main" id="{F5D84AC8-0AA5-43F5-BAE9-E42C94D7C5D6}"/>
                  </a:ext>
                </a:extLst>
              </p:cNvPr>
              <p:cNvSpPr/>
              <p:nvPr/>
            </p:nvSpPr>
            <p:spPr bwMode="auto">
              <a:xfrm>
                <a:off x="4128819" y="72371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cxnSp>
            <p:nvCxnSpPr>
              <p:cNvPr id="62" name="Straight Connector 61">
                <a:extLst>
                  <a:ext uri="{FF2B5EF4-FFF2-40B4-BE49-F238E27FC236}">
                    <a16:creationId xmlns:a16="http://schemas.microsoft.com/office/drawing/2014/main" id="{EF3C8327-44D5-4F08-9648-F1AA98195B30}"/>
                  </a:ext>
                </a:extLst>
              </p:cNvPr>
              <p:cNvCxnSpPr>
                <a:cxnSpLocks/>
              </p:cNvCxnSpPr>
              <p:nvPr/>
            </p:nvCxnSpPr>
            <p:spPr>
              <a:xfrm>
                <a:off x="3987988" y="676806"/>
                <a:ext cx="140832" cy="61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63" name="Oval 62">
                <a:extLst>
                  <a:ext uri="{FF2B5EF4-FFF2-40B4-BE49-F238E27FC236}">
                    <a16:creationId xmlns:a16="http://schemas.microsoft.com/office/drawing/2014/main" id="{8E060836-357A-477D-9451-C6C4A1409771}"/>
                  </a:ext>
                </a:extLst>
              </p:cNvPr>
              <p:cNvSpPr/>
              <p:nvPr/>
            </p:nvSpPr>
            <p:spPr bwMode="auto">
              <a:xfrm>
                <a:off x="3990537" y="72289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cxnSp>
            <p:nvCxnSpPr>
              <p:cNvPr id="64" name="Straight Connector 63">
                <a:extLst>
                  <a:ext uri="{FF2B5EF4-FFF2-40B4-BE49-F238E27FC236}">
                    <a16:creationId xmlns:a16="http://schemas.microsoft.com/office/drawing/2014/main" id="{FA0E78A8-0DAE-4241-90F3-FAE3BBB72D70}"/>
                  </a:ext>
                </a:extLst>
              </p:cNvPr>
              <p:cNvCxnSpPr>
                <a:cxnSpLocks/>
              </p:cNvCxnSpPr>
              <p:nvPr/>
            </p:nvCxnSpPr>
            <p:spPr>
              <a:xfrm flipV="1">
                <a:off x="3987988" y="615648"/>
                <a:ext cx="149902" cy="61158"/>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65" name="Oval 64">
                <a:extLst>
                  <a:ext uri="{FF2B5EF4-FFF2-40B4-BE49-F238E27FC236}">
                    <a16:creationId xmlns:a16="http://schemas.microsoft.com/office/drawing/2014/main" id="{603AEFF8-F215-4F67-93FF-3F355FA04F31}"/>
                  </a:ext>
                </a:extLst>
              </p:cNvPr>
              <p:cNvSpPr/>
              <p:nvPr/>
            </p:nvSpPr>
            <p:spPr bwMode="auto">
              <a:xfrm>
                <a:off x="3987988" y="63550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66" name="Oval 65">
                <a:extLst>
                  <a:ext uri="{FF2B5EF4-FFF2-40B4-BE49-F238E27FC236}">
                    <a16:creationId xmlns:a16="http://schemas.microsoft.com/office/drawing/2014/main" id="{6C1FF139-FBEC-40B2-8C94-E722E62BB4AA}"/>
                  </a:ext>
                </a:extLst>
              </p:cNvPr>
              <p:cNvSpPr/>
              <p:nvPr/>
            </p:nvSpPr>
            <p:spPr bwMode="auto">
              <a:xfrm>
                <a:off x="4128819" y="63611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67" name="Oval 66">
                <a:extLst>
                  <a:ext uri="{FF2B5EF4-FFF2-40B4-BE49-F238E27FC236}">
                    <a16:creationId xmlns:a16="http://schemas.microsoft.com/office/drawing/2014/main" id="{E0707FFE-D717-4E06-9EF1-97230CF466EE}"/>
                  </a:ext>
                </a:extLst>
              </p:cNvPr>
              <p:cNvSpPr/>
              <p:nvPr/>
            </p:nvSpPr>
            <p:spPr bwMode="auto">
              <a:xfrm rot="377738">
                <a:off x="4128819" y="548526"/>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rgbClr val="FFFFFF"/>
                  </a:solidFill>
                  <a:latin typeface="Segoe UI"/>
                </a:endParaRPr>
              </a:p>
            </p:txBody>
          </p:sp>
          <p:sp>
            <p:nvSpPr>
              <p:cNvPr id="68" name="TextBox 67">
                <a:extLst>
                  <a:ext uri="{FF2B5EF4-FFF2-40B4-BE49-F238E27FC236}">
                    <a16:creationId xmlns:a16="http://schemas.microsoft.com/office/drawing/2014/main" id="{BA580C1E-7BF1-4C29-8A9F-E9EEC6A9BA71}"/>
                  </a:ext>
                </a:extLst>
              </p:cNvPr>
              <p:cNvSpPr txBox="1"/>
              <p:nvPr/>
            </p:nvSpPr>
            <p:spPr>
              <a:xfrm>
                <a:off x="3673943" y="916935"/>
                <a:ext cx="668714"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Collection</a:t>
                </a:r>
                <a:endParaRPr lang="en-US" sz="816" dirty="0">
                  <a:solidFill>
                    <a:prstClr val="black"/>
                  </a:solidFill>
                  <a:latin typeface="Segoe UI Light" panose="020B0502040204020203" pitchFamily="34" charset="0"/>
                  <a:cs typeface="Segoe UI Light" panose="020B0502040204020203" pitchFamily="34" charset="0"/>
                </a:endParaRPr>
              </a:p>
            </p:txBody>
          </p:sp>
        </p:grpSp>
        <p:grpSp>
          <p:nvGrpSpPr>
            <p:cNvPr id="33" name="Group 32">
              <a:extLst>
                <a:ext uri="{FF2B5EF4-FFF2-40B4-BE49-F238E27FC236}">
                  <a16:creationId xmlns:a16="http://schemas.microsoft.com/office/drawing/2014/main" id="{0A8342DC-ABE1-49DC-923E-7876F84DDF27}"/>
                </a:ext>
              </a:extLst>
            </p:cNvPr>
            <p:cNvGrpSpPr/>
            <p:nvPr/>
          </p:nvGrpSpPr>
          <p:grpSpPr>
            <a:xfrm>
              <a:off x="2774674" y="663056"/>
              <a:ext cx="668714" cy="571025"/>
              <a:chOff x="4264592" y="563790"/>
              <a:chExt cx="668714" cy="571025"/>
            </a:xfrm>
          </p:grpSpPr>
          <p:grpSp>
            <p:nvGrpSpPr>
              <p:cNvPr id="45" name="Group 44">
                <a:extLst>
                  <a:ext uri="{FF2B5EF4-FFF2-40B4-BE49-F238E27FC236}">
                    <a16:creationId xmlns:a16="http://schemas.microsoft.com/office/drawing/2014/main" id="{25907B5E-CC01-4629-BB25-6AC4D8D41D4C}"/>
                  </a:ext>
                </a:extLst>
              </p:cNvPr>
              <p:cNvGrpSpPr/>
              <p:nvPr/>
            </p:nvGrpSpPr>
            <p:grpSpPr>
              <a:xfrm>
                <a:off x="4377331" y="563790"/>
                <a:ext cx="427810" cy="275208"/>
                <a:chOff x="4377331" y="563790"/>
                <a:chExt cx="427810" cy="275208"/>
              </a:xfrm>
            </p:grpSpPr>
            <p:sp>
              <p:nvSpPr>
                <p:cNvPr id="47" name="Oval 46">
                  <a:extLst>
                    <a:ext uri="{FF2B5EF4-FFF2-40B4-BE49-F238E27FC236}">
                      <a16:creationId xmlns:a16="http://schemas.microsoft.com/office/drawing/2014/main" id="{97FFC930-9E80-4B76-B440-3B295B598EE3}"/>
                    </a:ext>
                  </a:extLst>
                </p:cNvPr>
                <p:cNvSpPr/>
                <p:nvPr/>
              </p:nvSpPr>
              <p:spPr bwMode="auto">
                <a:xfrm rot="715722">
                  <a:off x="4377331" y="563790"/>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8" name="Oval 47">
                  <a:extLst>
                    <a:ext uri="{FF2B5EF4-FFF2-40B4-BE49-F238E27FC236}">
                      <a16:creationId xmlns:a16="http://schemas.microsoft.com/office/drawing/2014/main" id="{19F19C79-BA47-486E-ADD8-D7976F2873D3}"/>
                    </a:ext>
                  </a:extLst>
                </p:cNvPr>
                <p:cNvSpPr/>
                <p:nvPr/>
              </p:nvSpPr>
              <p:spPr bwMode="auto">
                <a:xfrm>
                  <a:off x="4608924" y="614125"/>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9" name="Oval 48">
                  <a:extLst>
                    <a:ext uri="{FF2B5EF4-FFF2-40B4-BE49-F238E27FC236}">
                      <a16:creationId xmlns:a16="http://schemas.microsoft.com/office/drawing/2014/main" id="{25F4684A-15E4-4F80-973E-6D41C8441927}"/>
                    </a:ext>
                  </a:extLst>
                </p:cNvPr>
                <p:cNvSpPr/>
                <p:nvPr/>
              </p:nvSpPr>
              <p:spPr bwMode="auto">
                <a:xfrm>
                  <a:off x="4493127"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50" name="Oval 49">
                  <a:extLst>
                    <a:ext uri="{FF2B5EF4-FFF2-40B4-BE49-F238E27FC236}">
                      <a16:creationId xmlns:a16="http://schemas.microsoft.com/office/drawing/2014/main" id="{937454A4-E832-4A7F-993F-3E3AEEB067B5}"/>
                    </a:ext>
                  </a:extLst>
                </p:cNvPr>
                <p:cNvSpPr/>
                <p:nvPr/>
              </p:nvSpPr>
              <p:spPr bwMode="auto">
                <a:xfrm>
                  <a:off x="4724719"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cxnSp>
              <p:nvCxnSpPr>
                <p:cNvPr id="51" name="Straight Connector 50">
                  <a:extLst>
                    <a:ext uri="{FF2B5EF4-FFF2-40B4-BE49-F238E27FC236}">
                      <a16:creationId xmlns:a16="http://schemas.microsoft.com/office/drawing/2014/main" id="{89162AB2-A14A-48F2-8BB9-C629695595B7}"/>
                    </a:ext>
                  </a:extLst>
                </p:cNvPr>
                <p:cNvCxnSpPr>
                  <a:cxnSpLocks/>
                </p:cNvCxnSpPr>
                <p:nvPr/>
              </p:nvCxnSpPr>
              <p:spPr>
                <a:xfrm>
                  <a:off x="4456884" y="612313"/>
                  <a:ext cx="152039" cy="4202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2" name="Straight Connector 51">
                  <a:extLst>
                    <a:ext uri="{FF2B5EF4-FFF2-40B4-BE49-F238E27FC236}">
                      <a16:creationId xmlns:a16="http://schemas.microsoft.com/office/drawing/2014/main" id="{409E9E57-0695-438F-B166-6F34E4C94332}"/>
                    </a:ext>
                  </a:extLst>
                </p:cNvPr>
                <p:cNvCxnSpPr>
                  <a:cxnSpLocks/>
                </p:cNvCxnSpPr>
                <p:nvPr/>
              </p:nvCxnSpPr>
              <p:spPr>
                <a:xfrm>
                  <a:off x="4573549" y="798787"/>
                  <a:ext cx="151170" cy="0"/>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3" name="Straight Connector 52">
                  <a:extLst>
                    <a:ext uri="{FF2B5EF4-FFF2-40B4-BE49-F238E27FC236}">
                      <a16:creationId xmlns:a16="http://schemas.microsoft.com/office/drawing/2014/main" id="{1C4F7C3D-6E79-4BB8-9735-CDB8E2956453}"/>
                    </a:ext>
                  </a:extLst>
                </p:cNvPr>
                <p:cNvCxnSpPr>
                  <a:cxnSpLocks/>
                </p:cNvCxnSpPr>
                <p:nvPr/>
              </p:nvCxnSpPr>
              <p:spPr>
                <a:xfrm>
                  <a:off x="4677568"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4" name="Straight Connector 53">
                  <a:extLst>
                    <a:ext uri="{FF2B5EF4-FFF2-40B4-BE49-F238E27FC236}">
                      <a16:creationId xmlns:a16="http://schemas.microsoft.com/office/drawing/2014/main" id="{F9BD5E1C-7178-4767-AB51-2B60007C605D}"/>
                    </a:ext>
                  </a:extLst>
                </p:cNvPr>
                <p:cNvCxnSpPr>
                  <a:cxnSpLocks/>
                </p:cNvCxnSpPr>
                <p:nvPr/>
              </p:nvCxnSpPr>
              <p:spPr>
                <a:xfrm flipV="1">
                  <a:off x="4561772"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grpSp>
          <p:sp>
            <p:nvSpPr>
              <p:cNvPr id="46" name="TextBox 45">
                <a:extLst>
                  <a:ext uri="{FF2B5EF4-FFF2-40B4-BE49-F238E27FC236}">
                    <a16:creationId xmlns:a16="http://schemas.microsoft.com/office/drawing/2014/main" id="{9CE6F3A6-58AF-4CF1-85B6-9EA77CF42B38}"/>
                  </a:ext>
                </a:extLst>
              </p:cNvPr>
              <p:cNvSpPr txBox="1"/>
              <p:nvPr/>
            </p:nvSpPr>
            <p:spPr>
              <a:xfrm>
                <a:off x="4264592" y="916935"/>
                <a:ext cx="668714"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Graph</a:t>
                </a:r>
                <a:endParaRPr lang="en-US" sz="816" dirty="0">
                  <a:solidFill>
                    <a:prstClr val="black"/>
                  </a:solidFill>
                  <a:latin typeface="Segoe UI Light" panose="020B0502040204020203" pitchFamily="34" charset="0"/>
                  <a:cs typeface="Segoe UI Light" panose="020B0502040204020203" pitchFamily="34" charset="0"/>
                </a:endParaRPr>
              </a:p>
            </p:txBody>
          </p:sp>
        </p:grpSp>
        <p:grpSp>
          <p:nvGrpSpPr>
            <p:cNvPr id="34" name="Group 33">
              <a:extLst>
                <a:ext uri="{FF2B5EF4-FFF2-40B4-BE49-F238E27FC236}">
                  <a16:creationId xmlns:a16="http://schemas.microsoft.com/office/drawing/2014/main" id="{1A23670B-918C-4EC1-AA8D-B16EA27A2B2C}"/>
                </a:ext>
              </a:extLst>
            </p:cNvPr>
            <p:cNvGrpSpPr/>
            <p:nvPr/>
          </p:nvGrpSpPr>
          <p:grpSpPr>
            <a:xfrm>
              <a:off x="3276363" y="677623"/>
              <a:ext cx="668714" cy="556449"/>
              <a:chOff x="4838056" y="578366"/>
              <a:chExt cx="668714" cy="556449"/>
            </a:xfrm>
          </p:grpSpPr>
          <p:cxnSp>
            <p:nvCxnSpPr>
              <p:cNvPr id="35" name="Straight Connector 34">
                <a:extLst>
                  <a:ext uri="{FF2B5EF4-FFF2-40B4-BE49-F238E27FC236}">
                    <a16:creationId xmlns:a16="http://schemas.microsoft.com/office/drawing/2014/main" id="{3D76032B-C4C8-438B-94CB-720BB71D60E2}"/>
                  </a:ext>
                </a:extLst>
              </p:cNvPr>
              <p:cNvCxnSpPr>
                <a:cxnSpLocks/>
              </p:cNvCxnSpPr>
              <p:nvPr/>
            </p:nvCxnSpPr>
            <p:spPr>
              <a:xfrm>
                <a:off x="5036054" y="618576"/>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6" name="Oval 35">
                <a:extLst>
                  <a:ext uri="{FF2B5EF4-FFF2-40B4-BE49-F238E27FC236}">
                    <a16:creationId xmlns:a16="http://schemas.microsoft.com/office/drawing/2014/main" id="{ED48C379-4007-4D92-94DA-D5E488B3A673}"/>
                  </a:ext>
                </a:extLst>
              </p:cNvPr>
              <p:cNvSpPr/>
              <p:nvPr/>
            </p:nvSpPr>
            <p:spPr bwMode="auto">
              <a:xfrm>
                <a:off x="4955632" y="57836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37" name="Circle: Hollow 67">
                <a:extLst>
                  <a:ext uri="{FF2B5EF4-FFF2-40B4-BE49-F238E27FC236}">
                    <a16:creationId xmlns:a16="http://schemas.microsoft.com/office/drawing/2014/main" id="{4A6CC91C-24C4-45C9-82E4-6AB58577E6DA}"/>
                  </a:ext>
                </a:extLst>
              </p:cNvPr>
              <p:cNvSpPr/>
              <p:nvPr/>
            </p:nvSpPr>
            <p:spPr bwMode="auto">
              <a:xfrm>
                <a:off x="5329563" y="57836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cxnSp>
            <p:nvCxnSpPr>
              <p:cNvPr id="38" name="Straight Connector 37">
                <a:extLst>
                  <a:ext uri="{FF2B5EF4-FFF2-40B4-BE49-F238E27FC236}">
                    <a16:creationId xmlns:a16="http://schemas.microsoft.com/office/drawing/2014/main" id="{BC833011-0BC5-4724-A82D-E474DAE00E60}"/>
                  </a:ext>
                </a:extLst>
              </p:cNvPr>
              <p:cNvCxnSpPr>
                <a:cxnSpLocks/>
              </p:cNvCxnSpPr>
              <p:nvPr/>
            </p:nvCxnSpPr>
            <p:spPr>
              <a:xfrm>
                <a:off x="5036054" y="724960"/>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9" name="Oval 38">
                <a:extLst>
                  <a:ext uri="{FF2B5EF4-FFF2-40B4-BE49-F238E27FC236}">
                    <a16:creationId xmlns:a16="http://schemas.microsoft.com/office/drawing/2014/main" id="{120BBA75-C34B-4EC2-A217-718EFB08A5A0}"/>
                  </a:ext>
                </a:extLst>
              </p:cNvPr>
              <p:cNvSpPr/>
              <p:nvPr/>
            </p:nvSpPr>
            <p:spPr bwMode="auto">
              <a:xfrm>
                <a:off x="4955632" y="684749"/>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0" name="Circle: Hollow 70">
                <a:extLst>
                  <a:ext uri="{FF2B5EF4-FFF2-40B4-BE49-F238E27FC236}">
                    <a16:creationId xmlns:a16="http://schemas.microsoft.com/office/drawing/2014/main" id="{59CD495C-2EFE-4165-854D-29F8A1748017}"/>
                  </a:ext>
                </a:extLst>
              </p:cNvPr>
              <p:cNvSpPr/>
              <p:nvPr/>
            </p:nvSpPr>
            <p:spPr bwMode="auto">
              <a:xfrm>
                <a:off x="5329563" y="684749"/>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cxnSp>
            <p:nvCxnSpPr>
              <p:cNvPr id="41" name="Straight Connector 40">
                <a:extLst>
                  <a:ext uri="{FF2B5EF4-FFF2-40B4-BE49-F238E27FC236}">
                    <a16:creationId xmlns:a16="http://schemas.microsoft.com/office/drawing/2014/main" id="{A3933C8A-7C6E-403A-9803-8DB62A524BEB}"/>
                  </a:ext>
                </a:extLst>
              </p:cNvPr>
              <p:cNvCxnSpPr>
                <a:cxnSpLocks/>
              </p:cNvCxnSpPr>
              <p:nvPr/>
            </p:nvCxnSpPr>
            <p:spPr>
              <a:xfrm>
                <a:off x="5036054" y="834547"/>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42" name="Oval 41">
                <a:extLst>
                  <a:ext uri="{FF2B5EF4-FFF2-40B4-BE49-F238E27FC236}">
                    <a16:creationId xmlns:a16="http://schemas.microsoft.com/office/drawing/2014/main" id="{469BEC42-6801-474D-A45C-0AFB4173159B}"/>
                  </a:ext>
                </a:extLst>
              </p:cNvPr>
              <p:cNvSpPr/>
              <p:nvPr/>
            </p:nvSpPr>
            <p:spPr bwMode="auto">
              <a:xfrm>
                <a:off x="4955632" y="79433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3" name="Circle: Hollow 73">
                <a:extLst>
                  <a:ext uri="{FF2B5EF4-FFF2-40B4-BE49-F238E27FC236}">
                    <a16:creationId xmlns:a16="http://schemas.microsoft.com/office/drawing/2014/main" id="{CC95DCC4-728D-43FD-A781-B787A7A8DFD1}"/>
                  </a:ext>
                </a:extLst>
              </p:cNvPr>
              <p:cNvSpPr/>
              <p:nvPr/>
            </p:nvSpPr>
            <p:spPr bwMode="auto">
              <a:xfrm>
                <a:off x="5329563" y="79433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4" name="TextBox 43">
                <a:extLst>
                  <a:ext uri="{FF2B5EF4-FFF2-40B4-BE49-F238E27FC236}">
                    <a16:creationId xmlns:a16="http://schemas.microsoft.com/office/drawing/2014/main" id="{F688B815-816B-4E8F-975E-913EC9B6BBCE}"/>
                  </a:ext>
                </a:extLst>
              </p:cNvPr>
              <p:cNvSpPr txBox="1"/>
              <p:nvPr/>
            </p:nvSpPr>
            <p:spPr>
              <a:xfrm>
                <a:off x="4838056" y="916935"/>
                <a:ext cx="668714" cy="217880"/>
              </a:xfrm>
              <a:prstGeom prst="rect">
                <a:avLst/>
              </a:prstGeom>
              <a:noFill/>
              <a:ln>
                <a:noFill/>
              </a:ln>
            </p:spPr>
            <p:txBody>
              <a:bodyPr wrap="square" rtlCol="0">
                <a:spAutoFit/>
              </a:bodyPr>
              <a:lstStyle/>
              <a:p>
                <a:pPr algn="ctr" defTabSz="932597">
                  <a:defRPr/>
                </a:pPr>
                <a:r>
                  <a:rPr lang="en-US" sz="816" b="1" dirty="0">
                    <a:solidFill>
                      <a:prstClr val="black"/>
                    </a:solidFill>
                    <a:latin typeface="Segoe UI Light" panose="020B0502040204020203" pitchFamily="34" charset="0"/>
                    <a:cs typeface="Segoe UI Light" panose="020B0502040204020203" pitchFamily="34" charset="0"/>
                  </a:rPr>
                  <a:t>Table</a:t>
                </a:r>
                <a:endParaRPr lang="en-US" sz="816" dirty="0">
                  <a:solidFill>
                    <a:prstClr val="black"/>
                  </a:solidFill>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1307440875"/>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defRPr/>
            </a:pPr>
            <a:r>
              <a:rPr lang="en-US" sz="1836" dirty="0">
                <a:solidFill>
                  <a:srgbClr val="7030A0"/>
                </a:solidFill>
                <a:latin typeface="Segoe UI Light" panose="020B0502040204020203" pitchFamily="34" charset="0"/>
                <a:cs typeface="Segoe UI Light" panose="020B0502040204020203" pitchFamily="34" charset="0"/>
              </a:rPr>
              <a:t>Consistency Levels</a:t>
            </a:r>
          </a:p>
        </p:txBody>
      </p:sp>
      <p:sp>
        <p:nvSpPr>
          <p:cNvPr id="4" name="TextBox 3"/>
          <p:cNvSpPr txBox="1"/>
          <p:nvPr/>
        </p:nvSpPr>
        <p:spPr>
          <a:xfrm>
            <a:off x="5826098" y="2091228"/>
            <a:ext cx="5173403" cy="3680389"/>
          </a:xfrm>
          <a:prstGeom prst="rect">
            <a:avLst/>
          </a:prstGeom>
          <a:noFill/>
        </p:spPr>
        <p:txBody>
          <a:bodyPr wrap="square" rtlCol="0">
            <a:spAutoFit/>
          </a:bodyPr>
          <a:lstStyle/>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Strong, Bounded Staleness use quorum reads</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Bounded staleness guarantees reads lag writes by &lt; K prefixes</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Session consistency offers read your writes; reads from up to date replica</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Consistent prefix guarantees that reads never see out of order writes</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Eventual from any replica</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43FAAEFD-A0CA-43E6-BDAA-7B27506AD37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33287" y="1995788"/>
            <a:ext cx="4481107" cy="2962022"/>
          </a:xfrm>
          <a:prstGeom prst="rect">
            <a:avLst/>
          </a:prstGeom>
          <a:solidFill>
            <a:schemeClr val="bg1"/>
          </a:solidFill>
        </p:spPr>
      </p:pic>
      <p:pic>
        <p:nvPicPr>
          <p:cNvPr id="3078" name="Picture 6" descr="CosmosTech_7">
            <a:extLst>
              <a:ext uri="{FF2B5EF4-FFF2-40B4-BE49-F238E27FC236}">
                <a16:creationId xmlns:a16="http://schemas.microsoft.com/office/drawing/2014/main" id="{3F7F5F8A-D9E3-4241-A415-4B8E4D9532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428" y="2917627"/>
            <a:ext cx="4578823" cy="96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7355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2"/>
          <p:cNvSpPr txBox="1">
            <a:spLocks/>
          </p:cNvSpPr>
          <p:nvPr/>
        </p:nvSpPr>
        <p:spPr>
          <a:xfrm>
            <a:off x="632867" y="192666"/>
            <a:ext cx="10474917" cy="5744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defTabSz="932597"/>
            <a:r>
              <a:rPr lang="en-US" sz="3060" dirty="0"/>
              <a:t>System topology (behind the scenes)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5867" y="1077809"/>
            <a:ext cx="8784740" cy="4838906"/>
          </a:xfrm>
          <a:prstGeom prst="rect">
            <a:avLst/>
          </a:prstGeom>
          <a:solidFill>
            <a:schemeClr val="bg1"/>
          </a:solidFill>
        </p:spPr>
      </p:pic>
    </p:spTree>
    <p:extLst>
      <p:ext uri="{BB962C8B-B14F-4D97-AF65-F5344CB8AC3E}">
        <p14:creationId xmlns:p14="http://schemas.microsoft.com/office/powerpoint/2010/main" val="1910901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defRPr/>
            </a:pPr>
            <a:r>
              <a:rPr lang="en-US" sz="1836" dirty="0">
                <a:solidFill>
                  <a:srgbClr val="7030A0"/>
                </a:solidFill>
                <a:latin typeface="Segoe UI Light" panose="020B0502040204020203" pitchFamily="34" charset="0"/>
                <a:cs typeface="Segoe UI Light" panose="020B0502040204020203" pitchFamily="34" charset="0"/>
              </a:rPr>
              <a:t>Request Units</a:t>
            </a:r>
          </a:p>
        </p:txBody>
      </p:sp>
      <p:sp>
        <p:nvSpPr>
          <p:cNvPr id="4" name="TextBox 3"/>
          <p:cNvSpPr txBox="1"/>
          <p:nvPr/>
        </p:nvSpPr>
        <p:spPr>
          <a:xfrm>
            <a:off x="5826098" y="2091229"/>
            <a:ext cx="5500262" cy="2143438"/>
          </a:xfrm>
          <a:prstGeom prst="rect">
            <a:avLst/>
          </a:prstGeom>
          <a:noFill/>
        </p:spPr>
        <p:txBody>
          <a:bodyPr wrap="square" rtlCol="0">
            <a:spAutoFit/>
          </a:bodyPr>
          <a:lstStyle/>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Request Units (RU) is a rate-based currency</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Abstracts physical resources for performing requests</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Key to multi-tenancy, SLAs, and COGS efficiency</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Foreground and background activities</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p:txBody>
      </p:sp>
      <p:grpSp>
        <p:nvGrpSpPr>
          <p:cNvPr id="33" name="Group 32"/>
          <p:cNvGrpSpPr/>
          <p:nvPr/>
        </p:nvGrpSpPr>
        <p:grpSpPr>
          <a:xfrm>
            <a:off x="521492" y="1677834"/>
            <a:ext cx="4099674" cy="3203167"/>
            <a:chOff x="0" y="1512533"/>
            <a:chExt cx="2023240" cy="1530330"/>
          </a:xfrm>
        </p:grpSpPr>
        <p:sp>
          <p:nvSpPr>
            <p:cNvPr id="34" name="Cube 33"/>
            <p:cNvSpPr/>
            <p:nvPr/>
          </p:nvSpPr>
          <p:spPr bwMode="auto">
            <a:xfrm>
              <a:off x="670536" y="2296237"/>
              <a:ext cx="906672" cy="746626"/>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a:solidFill>
                  <a:prstClr val="black"/>
                </a:solidFill>
                <a:latin typeface="Segoe UI Light" panose="020B0502040204020203" pitchFamily="34" charset="0"/>
                <a:ea typeface="Segoe UI" pitchFamily="34" charset="0"/>
                <a:cs typeface="Segoe UI Light" panose="020B0502040204020203" pitchFamily="34" charset="0"/>
              </a:endParaRPr>
            </a:p>
          </p:txBody>
        </p:sp>
        <p:grpSp>
          <p:nvGrpSpPr>
            <p:cNvPr id="35" name="Group 34"/>
            <p:cNvGrpSpPr/>
            <p:nvPr/>
          </p:nvGrpSpPr>
          <p:grpSpPr>
            <a:xfrm>
              <a:off x="721259" y="2563467"/>
              <a:ext cx="210717" cy="337608"/>
              <a:chOff x="1816538" y="5583257"/>
              <a:chExt cx="702664" cy="719810"/>
            </a:xfrm>
          </p:grpSpPr>
          <p:sp>
            <p:nvSpPr>
              <p:cNvPr id="77"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a:solidFill>
                    <a:srgbClr val="000000"/>
                  </a:solidFill>
                  <a:latin typeface="Segoe UI Light" panose="020B0502040204020203" pitchFamily="34" charset="0"/>
                  <a:cs typeface="Segoe UI Light" panose="020B0502040204020203" pitchFamily="34" charset="0"/>
                </a:endParaRPr>
              </a:p>
            </p:txBody>
          </p:sp>
          <p:grpSp>
            <p:nvGrpSpPr>
              <p:cNvPr id="78" name="Group 77"/>
              <p:cNvGrpSpPr/>
              <p:nvPr/>
            </p:nvGrpSpPr>
            <p:grpSpPr>
              <a:xfrm>
                <a:off x="1816538" y="5583257"/>
                <a:ext cx="518446" cy="717700"/>
                <a:chOff x="13103226" y="2775830"/>
                <a:chExt cx="1039812" cy="1407232"/>
              </a:xfrm>
            </p:grpSpPr>
            <p:sp>
              <p:nvSpPr>
                <p:cNvPr id="79"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Segoe UI Light" panose="020B0502040204020203" pitchFamily="34" charset="0"/>
                    <a:cs typeface="Segoe UI Light" panose="020B0502040204020203" pitchFamily="34" charset="0"/>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Segoe UI Light" panose="020B0502040204020203" pitchFamily="34" charset="0"/>
                    <a:cs typeface="Segoe UI Light" panose="020B0502040204020203" pitchFamily="34" charset="0"/>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Segoe UI Light" panose="020B0502040204020203" pitchFamily="34" charset="0"/>
                    <a:cs typeface="Segoe UI Light" panose="020B0502040204020203" pitchFamily="34" charset="0"/>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Segoe UI Light" panose="020B0502040204020203" pitchFamily="34" charset="0"/>
                    <a:cs typeface="Segoe UI Light" panose="020B0502040204020203" pitchFamily="34" charset="0"/>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Segoe UI Light" panose="020B0502040204020203" pitchFamily="34" charset="0"/>
                    <a:cs typeface="Segoe UI Light" panose="020B0502040204020203" pitchFamily="34" charset="0"/>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Segoe UI Light" panose="020B0502040204020203" pitchFamily="34" charset="0"/>
                    <a:cs typeface="Segoe UI Light" panose="020B0502040204020203" pitchFamily="34" charset="0"/>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Segoe UI Light" panose="020B0502040204020203" pitchFamily="34" charset="0"/>
                    <a:cs typeface="Segoe UI Light" panose="020B0502040204020203" pitchFamily="34" charset="0"/>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Segoe UI Light" panose="020B0502040204020203" pitchFamily="34" charset="0"/>
                    <a:cs typeface="Segoe UI Light" panose="020B0502040204020203" pitchFamily="34" charset="0"/>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Segoe UI Light" panose="020B0502040204020203" pitchFamily="34" charset="0"/>
                    <a:cs typeface="Segoe UI Light" panose="020B0502040204020203" pitchFamily="34" charset="0"/>
                  </a:endParaRPr>
                </a:p>
              </p:txBody>
            </p:sp>
          </p:grpSp>
        </p:grpSp>
        <p:grpSp>
          <p:nvGrpSpPr>
            <p:cNvPr id="36" name="Group 35"/>
            <p:cNvGrpSpPr/>
            <p:nvPr/>
          </p:nvGrpSpPr>
          <p:grpSpPr>
            <a:xfrm>
              <a:off x="929974" y="2565011"/>
              <a:ext cx="203345" cy="351606"/>
              <a:chOff x="7205045" y="4706015"/>
              <a:chExt cx="495182" cy="1033105"/>
            </a:xfrm>
          </p:grpSpPr>
          <p:sp>
            <p:nvSpPr>
              <p:cNvPr id="45"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46"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47"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48"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49"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50"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51"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52"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53"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54"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55"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56"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57"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58"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59"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60"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61"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BCF2"/>
                  </a:solidFill>
                  <a:latin typeface="Segoe UI Light" panose="020B0502040204020203" pitchFamily="34" charset="0"/>
                  <a:cs typeface="Segoe UI Light" panose="020B0502040204020203" pitchFamily="34" charset="0"/>
                </a:endParaRPr>
              </a:p>
            </p:txBody>
          </p:sp>
          <p:sp>
            <p:nvSpPr>
              <p:cNvPr id="62"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63"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64"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65"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66"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67"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68"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69"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70"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71"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72"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73"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74"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75"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sp>
            <p:nvSpPr>
              <p:cNvPr id="76"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a:solidFill>
                    <a:srgbClr val="000000"/>
                  </a:solidFill>
                  <a:latin typeface="Segoe UI Light" panose="020B0502040204020203" pitchFamily="34" charset="0"/>
                  <a:cs typeface="Segoe UI Light" panose="020B0502040204020203" pitchFamily="34" charset="0"/>
                </a:endParaRPr>
              </a:p>
            </p:txBody>
          </p:sp>
        </p:grpSp>
        <p:sp>
          <p:nvSpPr>
            <p:cNvPr id="37" name="Flowchart: Direct Access Storage 36"/>
            <p:cNvSpPr/>
            <p:nvPr/>
          </p:nvSpPr>
          <p:spPr bwMode="auto">
            <a:xfrm>
              <a:off x="1168306" y="2560215"/>
              <a:ext cx="136912" cy="348464"/>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cxnSp>
          <p:nvCxnSpPr>
            <p:cNvPr id="39" name="Curved Connector 38"/>
            <p:cNvCxnSpPr>
              <a:stCxn id="44" idx="2"/>
              <a:endCxn id="79" idx="0"/>
            </p:cNvCxnSpPr>
            <p:nvPr/>
          </p:nvCxnSpPr>
          <p:spPr>
            <a:xfrm>
              <a:off x="603332" y="2019960"/>
              <a:ext cx="195664" cy="543507"/>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p:cNvSpPr txBox="1"/>
            <p:nvPr/>
          </p:nvSpPr>
          <p:spPr>
            <a:xfrm>
              <a:off x="1516635" y="1991929"/>
              <a:ext cx="506605" cy="167372"/>
            </a:xfrm>
            <a:prstGeom prst="rect">
              <a:avLst/>
            </a:prstGeom>
            <a:noFill/>
            <a:ln>
              <a:noFill/>
            </a:ln>
          </p:spPr>
          <p:txBody>
            <a:bodyPr wrap="square" rtlCol="0">
              <a:spAutoFit/>
            </a:bodyPr>
            <a:lstStyle/>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 IOPS</a:t>
              </a:r>
            </a:p>
          </p:txBody>
        </p:sp>
        <p:cxnSp>
          <p:nvCxnSpPr>
            <p:cNvPr id="41" name="Curved Connector 40"/>
            <p:cNvCxnSpPr>
              <a:stCxn id="40" idx="2"/>
              <a:endCxn id="37" idx="0"/>
            </p:cNvCxnSpPr>
            <p:nvPr/>
          </p:nvCxnSpPr>
          <p:spPr>
            <a:xfrm flipH="1">
              <a:off x="1236762" y="2159301"/>
              <a:ext cx="533175" cy="400914"/>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TextBox 41"/>
            <p:cNvSpPr txBox="1"/>
            <p:nvPr/>
          </p:nvSpPr>
          <p:spPr>
            <a:xfrm>
              <a:off x="1129038" y="1512533"/>
              <a:ext cx="894202" cy="167372"/>
            </a:xfrm>
            <a:prstGeom prst="rect">
              <a:avLst/>
            </a:prstGeom>
            <a:noFill/>
            <a:ln>
              <a:noFill/>
            </a:ln>
          </p:spPr>
          <p:txBody>
            <a:bodyPr wrap="square" rtlCol="0">
              <a:spAutoFit/>
            </a:bodyPr>
            <a:lstStyle/>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 CPU</a:t>
              </a:r>
            </a:p>
          </p:txBody>
        </p:sp>
        <p:cxnSp>
          <p:nvCxnSpPr>
            <p:cNvPr id="43" name="Curved Connector 42"/>
            <p:cNvCxnSpPr>
              <a:stCxn id="42" idx="1"/>
              <a:endCxn id="61" idx="0"/>
            </p:cNvCxnSpPr>
            <p:nvPr/>
          </p:nvCxnSpPr>
          <p:spPr>
            <a:xfrm flipH="1">
              <a:off x="1031647" y="1596219"/>
              <a:ext cx="97392" cy="968792"/>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TextBox 43"/>
            <p:cNvSpPr txBox="1"/>
            <p:nvPr/>
          </p:nvSpPr>
          <p:spPr>
            <a:xfrm>
              <a:off x="0" y="1852588"/>
              <a:ext cx="1206665" cy="167372"/>
            </a:xfrm>
            <a:prstGeom prst="rect">
              <a:avLst/>
            </a:prstGeom>
            <a:noFill/>
            <a:ln>
              <a:noFill/>
            </a:ln>
          </p:spPr>
          <p:txBody>
            <a:bodyPr wrap="square" rtlCol="0">
              <a:spAutoFit/>
            </a:bodyPr>
            <a:lstStyle/>
            <a:p>
              <a:pPr defTabSz="932597">
                <a:defRPr/>
              </a:pPr>
              <a:r>
                <a:rPr lang="en-US" sz="1632">
                  <a:solidFill>
                    <a:prstClr val="black">
                      <a:lumMod val="75000"/>
                      <a:lumOff val="25000"/>
                    </a:prstClr>
                  </a:solidFill>
                  <a:latin typeface="Segoe UI Light" panose="020B0502040204020203" pitchFamily="34" charset="0"/>
                  <a:cs typeface="Segoe UI Light" panose="020B0502040204020203" pitchFamily="34" charset="0"/>
                </a:rPr>
                <a:t>% Memory</a:t>
              </a:r>
            </a:p>
          </p:txBody>
        </p:sp>
      </p:grpSp>
    </p:spTree>
    <p:extLst>
      <p:ext uri="{BB962C8B-B14F-4D97-AF65-F5344CB8AC3E}">
        <p14:creationId xmlns:p14="http://schemas.microsoft.com/office/powerpoint/2010/main" val="238922787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defRPr/>
            </a:pPr>
            <a:r>
              <a:rPr lang="en-US" sz="1836" dirty="0">
                <a:solidFill>
                  <a:srgbClr val="7030A0"/>
                </a:solidFill>
                <a:latin typeface="Segoe UI Light" panose="020B0502040204020203" pitchFamily="34" charset="0"/>
                <a:cs typeface="Segoe UI Light" panose="020B0502040204020203" pitchFamily="34" charset="0"/>
              </a:rPr>
              <a:t>Request Units</a:t>
            </a:r>
          </a:p>
        </p:txBody>
      </p:sp>
      <p:sp>
        <p:nvSpPr>
          <p:cNvPr id="4" name="TextBox 3"/>
          <p:cNvSpPr txBox="1"/>
          <p:nvPr/>
        </p:nvSpPr>
        <p:spPr>
          <a:xfrm>
            <a:off x="5826098" y="2091228"/>
            <a:ext cx="5173403" cy="2399597"/>
          </a:xfrm>
          <a:prstGeom prst="rect">
            <a:avLst/>
          </a:prstGeom>
          <a:noFill/>
        </p:spPr>
        <p:txBody>
          <a:bodyPr wrap="square" rtlCol="0">
            <a:spAutoFit/>
          </a:bodyPr>
          <a:lstStyle/>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Normalized across various access methods</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1 RU =  1 read of 1 KB document</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Each request consumes fixed RUs</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Applies to reads, writes, queries, and stored procedure execution</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p:txBody>
      </p:sp>
      <p:grpSp>
        <p:nvGrpSpPr>
          <p:cNvPr id="10" name="Group 9"/>
          <p:cNvGrpSpPr/>
          <p:nvPr/>
        </p:nvGrpSpPr>
        <p:grpSpPr>
          <a:xfrm>
            <a:off x="450561" y="1357822"/>
            <a:ext cx="4519566" cy="4646212"/>
            <a:chOff x="277129" y="1318331"/>
            <a:chExt cx="4895871" cy="4895078"/>
          </a:xfrm>
        </p:grpSpPr>
        <p:grpSp>
          <p:nvGrpSpPr>
            <p:cNvPr id="88" name="Group 87"/>
            <p:cNvGrpSpPr/>
            <p:nvPr/>
          </p:nvGrpSpPr>
          <p:grpSpPr>
            <a:xfrm>
              <a:off x="277129" y="1318331"/>
              <a:ext cx="4895871" cy="4895078"/>
              <a:chOff x="2800456" y="1826843"/>
              <a:chExt cx="3158417" cy="2893008"/>
            </a:xfrm>
          </p:grpSpPr>
          <p:sp>
            <p:nvSpPr>
              <p:cNvPr id="90" name="Rectangle 89"/>
              <p:cNvSpPr/>
              <p:nvPr/>
            </p:nvSpPr>
            <p:spPr bwMode="auto">
              <a:xfrm>
                <a:off x="2800456" y="1871427"/>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1224" b="1" dirty="0">
                    <a:solidFill>
                      <a:srgbClr val="7030A0"/>
                    </a:solidFill>
                    <a:latin typeface="Segoe UI Light" panose="020B0502040204020203" pitchFamily="34" charset="0"/>
                    <a:ea typeface="Segoe UI" pitchFamily="34" charset="0"/>
                    <a:cs typeface="Segoe UI Light" panose="020B0502040204020203" pitchFamily="34" charset="0"/>
                  </a:rPr>
                  <a:t>GET</a:t>
                </a:r>
              </a:p>
            </p:txBody>
          </p:sp>
          <p:cxnSp>
            <p:nvCxnSpPr>
              <p:cNvPr id="91" name="Straight Arrow Connector 90"/>
              <p:cNvCxnSpPr>
                <a:stCxn id="90" idx="3"/>
                <a:endCxn id="92" idx="1"/>
              </p:cNvCxnSpPr>
              <p:nvPr/>
            </p:nvCxnSpPr>
            <p:spPr>
              <a:xfrm flipV="1">
                <a:off x="3665685" y="2045792"/>
                <a:ext cx="253408" cy="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Flowchart: Document 91"/>
              <p:cNvSpPr/>
              <p:nvPr/>
            </p:nvSpPr>
            <p:spPr>
              <a:xfrm>
                <a:off x="3919093" y="1894492"/>
                <a:ext cx="945914" cy="302599"/>
              </a:xfrm>
              <a:prstGeom prst="flowChartDocument">
                <a:avLst/>
              </a:prstGeom>
              <a:noFill/>
              <a:ln>
                <a:solidFill>
                  <a:srgbClr val="0B8172"/>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32597">
                  <a:defRPr/>
                </a:pPr>
                <a:endParaRPr lang="en-US" sz="1224" b="1" dirty="0">
                  <a:solidFill>
                    <a:prstClr val="black"/>
                  </a:solidFill>
                  <a:latin typeface="Segoe UI Light" panose="020B0502040204020203" pitchFamily="34" charset="0"/>
                  <a:cs typeface="Segoe UI Light" panose="020B0502040204020203" pitchFamily="34" charset="0"/>
                </a:endParaRPr>
              </a:p>
            </p:txBody>
          </p:sp>
          <p:grpSp>
            <p:nvGrpSpPr>
              <p:cNvPr id="93" name="Group 92"/>
              <p:cNvGrpSpPr/>
              <p:nvPr/>
            </p:nvGrpSpPr>
            <p:grpSpPr>
              <a:xfrm>
                <a:off x="5316153" y="1826843"/>
                <a:ext cx="310412" cy="330533"/>
                <a:chOff x="5444930" y="4371627"/>
                <a:chExt cx="1888200" cy="1235107"/>
              </a:xfrm>
            </p:grpSpPr>
            <p:sp>
              <p:nvSpPr>
                <p:cNvPr id="496" name="Cube 495"/>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24">
                    <a:solidFill>
                      <a:prstClr val="black"/>
                    </a:solidFill>
                    <a:latin typeface="Segoe UI Light" panose="020B0502040204020203" pitchFamily="34" charset="0"/>
                    <a:ea typeface="Segoe UI" pitchFamily="34" charset="0"/>
                    <a:cs typeface="Segoe UI Light" panose="020B0502040204020203" pitchFamily="34" charset="0"/>
                  </a:endParaRPr>
                </a:p>
              </p:txBody>
            </p:sp>
            <p:grpSp>
              <p:nvGrpSpPr>
                <p:cNvPr id="497" name="Group 496"/>
                <p:cNvGrpSpPr/>
                <p:nvPr/>
              </p:nvGrpSpPr>
              <p:grpSpPr>
                <a:xfrm>
                  <a:off x="5567705" y="4821529"/>
                  <a:ext cx="545671" cy="602367"/>
                  <a:chOff x="1816538" y="5583257"/>
                  <a:chExt cx="702664" cy="719810"/>
                </a:xfrm>
              </p:grpSpPr>
              <p:sp>
                <p:nvSpPr>
                  <p:cNvPr id="532"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224">
                      <a:solidFill>
                        <a:srgbClr val="000000"/>
                      </a:solidFill>
                      <a:latin typeface="Segoe UI Light" panose="020B0502040204020203" pitchFamily="34" charset="0"/>
                      <a:cs typeface="Segoe UI Light" panose="020B0502040204020203" pitchFamily="34" charset="0"/>
                    </a:endParaRPr>
                  </a:p>
                </p:txBody>
              </p:sp>
              <p:grpSp>
                <p:nvGrpSpPr>
                  <p:cNvPr id="533" name="Group 532"/>
                  <p:cNvGrpSpPr/>
                  <p:nvPr/>
                </p:nvGrpSpPr>
                <p:grpSpPr>
                  <a:xfrm>
                    <a:off x="1816538" y="5583257"/>
                    <a:ext cx="518446" cy="717700"/>
                    <a:chOff x="13103226" y="2775830"/>
                    <a:chExt cx="1039812" cy="1407232"/>
                  </a:xfrm>
                </p:grpSpPr>
                <p:sp>
                  <p:nvSpPr>
                    <p:cNvPr id="534"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5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5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5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5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5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5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5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5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grpSp>
            </p:grpSp>
            <p:grpSp>
              <p:nvGrpSpPr>
                <p:cNvPr id="498" name="Group 497"/>
                <p:cNvGrpSpPr/>
                <p:nvPr/>
              </p:nvGrpSpPr>
              <p:grpSpPr>
                <a:xfrm>
                  <a:off x="6124845" y="4759389"/>
                  <a:ext cx="450265" cy="763553"/>
                  <a:chOff x="7205045" y="4706015"/>
                  <a:chExt cx="495182" cy="1033105"/>
                </a:xfrm>
              </p:grpSpPr>
              <p:sp>
                <p:nvSpPr>
                  <p:cNvPr id="50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0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0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0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0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0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0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0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0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0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1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1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1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1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1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1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1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BCF2"/>
                      </a:solidFill>
                      <a:latin typeface="Segoe UI Light" panose="020B0502040204020203" pitchFamily="34" charset="0"/>
                      <a:cs typeface="Segoe UI Light" panose="020B0502040204020203" pitchFamily="34" charset="0"/>
                    </a:endParaRPr>
                  </a:p>
                </p:txBody>
              </p:sp>
              <p:sp>
                <p:nvSpPr>
                  <p:cNvPr id="51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1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1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2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2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2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2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2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2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2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2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2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2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3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53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grpSp>
            <p:sp>
              <p:nvSpPr>
                <p:cNvPr id="499" name="Flowchart: Direct Access Storage 498"/>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224"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95" name="Flowchart: Multidocument 94"/>
              <p:cNvSpPr/>
              <p:nvPr/>
            </p:nvSpPr>
            <p:spPr bwMode="auto">
              <a:xfrm>
                <a:off x="3942833" y="2564029"/>
                <a:ext cx="861534" cy="461247"/>
              </a:xfrm>
              <a:prstGeom prst="flowChartMultidocument">
                <a:avLst/>
              </a:prstGeom>
              <a:noFill/>
              <a:ln>
                <a:solidFill>
                  <a:srgbClr val="0B81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224" b="1" dirty="0">
                  <a:solidFill>
                    <a:prstClr val="black"/>
                  </a:solidFill>
                  <a:latin typeface="Segoe UI Light" panose="020B0502040204020203" pitchFamily="34" charset="0"/>
                  <a:ea typeface="Segoe UI" pitchFamily="34" charset="0"/>
                  <a:cs typeface="Segoe UI Light" panose="020B0502040204020203" pitchFamily="34" charset="0"/>
                </a:endParaRPr>
              </a:p>
            </p:txBody>
          </p:sp>
          <p:sp>
            <p:nvSpPr>
              <p:cNvPr id="97" name="Rectangle 96"/>
              <p:cNvSpPr/>
              <p:nvPr/>
            </p:nvSpPr>
            <p:spPr bwMode="auto">
              <a:xfrm>
                <a:off x="2836322" y="2620913"/>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1224" b="1">
                    <a:solidFill>
                      <a:srgbClr val="7030A0"/>
                    </a:solidFill>
                    <a:latin typeface="Segoe UI Light" panose="020B0502040204020203" pitchFamily="34" charset="0"/>
                    <a:ea typeface="Segoe UI" pitchFamily="34" charset="0"/>
                    <a:cs typeface="Segoe UI Light" panose="020B0502040204020203" pitchFamily="34" charset="0"/>
                  </a:rPr>
                  <a:t>POST</a:t>
                </a:r>
              </a:p>
            </p:txBody>
          </p:sp>
          <p:cxnSp>
            <p:nvCxnSpPr>
              <p:cNvPr id="98" name="Straight Arrow Connector 97"/>
              <p:cNvCxnSpPr>
                <a:stCxn id="97" idx="3"/>
                <a:endCxn id="95" idx="1"/>
              </p:cNvCxnSpPr>
              <p:nvPr/>
            </p:nvCxnSpPr>
            <p:spPr>
              <a:xfrm flipV="1">
                <a:off x="3701551" y="2794653"/>
                <a:ext cx="241282" cy="7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5293583" y="2364940"/>
                <a:ext cx="310412" cy="330533"/>
                <a:chOff x="5444930" y="4371627"/>
                <a:chExt cx="1888200" cy="1235107"/>
              </a:xfrm>
            </p:grpSpPr>
            <p:sp>
              <p:nvSpPr>
                <p:cNvPr id="449" name="Cube 448"/>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24">
                    <a:solidFill>
                      <a:prstClr val="black"/>
                    </a:solidFill>
                    <a:latin typeface="Segoe UI Light" panose="020B0502040204020203" pitchFamily="34" charset="0"/>
                    <a:ea typeface="Segoe UI" pitchFamily="34" charset="0"/>
                    <a:cs typeface="Segoe UI Light" panose="020B0502040204020203" pitchFamily="34" charset="0"/>
                  </a:endParaRPr>
                </a:p>
              </p:txBody>
            </p:sp>
            <p:grpSp>
              <p:nvGrpSpPr>
                <p:cNvPr id="450" name="Group 449"/>
                <p:cNvGrpSpPr/>
                <p:nvPr/>
              </p:nvGrpSpPr>
              <p:grpSpPr>
                <a:xfrm>
                  <a:off x="5567705" y="4821529"/>
                  <a:ext cx="545671" cy="602367"/>
                  <a:chOff x="1816538" y="5583257"/>
                  <a:chExt cx="702664" cy="719810"/>
                </a:xfrm>
              </p:grpSpPr>
              <p:sp>
                <p:nvSpPr>
                  <p:cNvPr id="485"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224">
                      <a:solidFill>
                        <a:srgbClr val="000000"/>
                      </a:solidFill>
                      <a:latin typeface="Segoe UI Light" panose="020B0502040204020203" pitchFamily="34" charset="0"/>
                      <a:cs typeface="Segoe UI Light" panose="020B0502040204020203" pitchFamily="34" charset="0"/>
                    </a:endParaRPr>
                  </a:p>
                </p:txBody>
              </p:sp>
              <p:grpSp>
                <p:nvGrpSpPr>
                  <p:cNvPr id="486" name="Group 485"/>
                  <p:cNvGrpSpPr/>
                  <p:nvPr/>
                </p:nvGrpSpPr>
                <p:grpSpPr>
                  <a:xfrm>
                    <a:off x="1816538" y="5583257"/>
                    <a:ext cx="518446" cy="717700"/>
                    <a:chOff x="13103226" y="2775830"/>
                    <a:chExt cx="1039812" cy="1407232"/>
                  </a:xfrm>
                </p:grpSpPr>
                <p:sp>
                  <p:nvSpPr>
                    <p:cNvPr id="487"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8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8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9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9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92"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93"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94"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95"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grpSp>
            </p:grpSp>
            <p:grpSp>
              <p:nvGrpSpPr>
                <p:cNvPr id="451" name="Group 450"/>
                <p:cNvGrpSpPr/>
                <p:nvPr/>
              </p:nvGrpSpPr>
              <p:grpSpPr>
                <a:xfrm>
                  <a:off x="6124845" y="4759389"/>
                  <a:ext cx="450265" cy="763553"/>
                  <a:chOff x="7205045" y="4706015"/>
                  <a:chExt cx="495182" cy="1033105"/>
                </a:xfrm>
              </p:grpSpPr>
              <p:sp>
                <p:nvSpPr>
                  <p:cNvPr id="453"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54"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55"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56"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57"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58"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59"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60"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61"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62"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63"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64"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65"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66"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67"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68"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69"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BCF2"/>
                      </a:solidFill>
                      <a:latin typeface="Segoe UI Light" panose="020B0502040204020203" pitchFamily="34" charset="0"/>
                      <a:cs typeface="Segoe UI Light" panose="020B0502040204020203" pitchFamily="34" charset="0"/>
                    </a:endParaRPr>
                  </a:p>
                </p:txBody>
              </p:sp>
              <p:sp>
                <p:nvSpPr>
                  <p:cNvPr id="470"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71"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72"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73"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74"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75"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76"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77"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78"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79"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80"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81"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82"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83"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84"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grpSp>
            <p:sp>
              <p:nvSpPr>
                <p:cNvPr id="452" name="Flowchart: Direct Access Storage 451"/>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224"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grpSp>
            <p:nvGrpSpPr>
              <p:cNvPr id="101" name="Group 100"/>
              <p:cNvGrpSpPr/>
              <p:nvPr/>
            </p:nvGrpSpPr>
            <p:grpSpPr>
              <a:xfrm>
                <a:off x="5270837" y="2734865"/>
                <a:ext cx="310412" cy="330533"/>
                <a:chOff x="5444930" y="4371627"/>
                <a:chExt cx="1888200" cy="1235107"/>
              </a:xfrm>
            </p:grpSpPr>
            <p:sp>
              <p:nvSpPr>
                <p:cNvPr id="402" name="Cube 401"/>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24">
                    <a:solidFill>
                      <a:prstClr val="black"/>
                    </a:solidFill>
                    <a:latin typeface="Segoe UI Light" panose="020B0502040204020203" pitchFamily="34" charset="0"/>
                    <a:ea typeface="Segoe UI" pitchFamily="34" charset="0"/>
                    <a:cs typeface="Segoe UI Light" panose="020B0502040204020203" pitchFamily="34" charset="0"/>
                  </a:endParaRPr>
                </a:p>
              </p:txBody>
            </p:sp>
            <p:grpSp>
              <p:nvGrpSpPr>
                <p:cNvPr id="403" name="Group 402"/>
                <p:cNvGrpSpPr/>
                <p:nvPr/>
              </p:nvGrpSpPr>
              <p:grpSpPr>
                <a:xfrm>
                  <a:off x="5567705" y="4821529"/>
                  <a:ext cx="545671" cy="602367"/>
                  <a:chOff x="1816538" y="5583257"/>
                  <a:chExt cx="702664" cy="719810"/>
                </a:xfrm>
              </p:grpSpPr>
              <p:sp>
                <p:nvSpPr>
                  <p:cNvPr id="438"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224">
                      <a:solidFill>
                        <a:srgbClr val="000000"/>
                      </a:solidFill>
                      <a:latin typeface="Segoe UI Light" panose="020B0502040204020203" pitchFamily="34" charset="0"/>
                      <a:cs typeface="Segoe UI Light" panose="020B0502040204020203" pitchFamily="34" charset="0"/>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grpSp>
            </p:grpSp>
            <p:grpSp>
              <p:nvGrpSpPr>
                <p:cNvPr id="404" name="Group 403"/>
                <p:cNvGrpSpPr/>
                <p:nvPr/>
              </p:nvGrpSpPr>
              <p:grpSpPr>
                <a:xfrm>
                  <a:off x="6124845" y="4759389"/>
                  <a:ext cx="450265" cy="763553"/>
                  <a:chOff x="7205045" y="4706015"/>
                  <a:chExt cx="495182" cy="1033105"/>
                </a:xfrm>
              </p:grpSpPr>
              <p:sp>
                <p:nvSpPr>
                  <p:cNvPr id="406"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07"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08"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09"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10"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11"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12"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13"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14"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15"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16"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17"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18"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19"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20"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21"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22"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BCF2"/>
                      </a:solidFill>
                      <a:latin typeface="Segoe UI Light" panose="020B0502040204020203" pitchFamily="34" charset="0"/>
                      <a:cs typeface="Segoe UI Light" panose="020B0502040204020203" pitchFamily="34" charset="0"/>
                    </a:endParaRPr>
                  </a:p>
                </p:txBody>
              </p:sp>
              <p:sp>
                <p:nvSpPr>
                  <p:cNvPr id="423"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24"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25"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26"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27"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28"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29"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30"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31"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32"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33"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34"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35"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36"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437"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grpSp>
            <p:sp>
              <p:nvSpPr>
                <p:cNvPr id="405" name="Flowchart: Direct Access Storage 404"/>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224"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103" name="Rectangle 102"/>
              <p:cNvSpPr/>
              <p:nvPr/>
            </p:nvSpPr>
            <p:spPr bwMode="auto">
              <a:xfrm>
                <a:off x="2815976" y="3415594"/>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1224" b="1" dirty="0">
                    <a:solidFill>
                      <a:srgbClr val="7030A0"/>
                    </a:solidFill>
                    <a:latin typeface="Segoe UI Light" panose="020B0502040204020203" pitchFamily="34" charset="0"/>
                    <a:ea typeface="Segoe UI" pitchFamily="34" charset="0"/>
                    <a:cs typeface="Segoe UI Light" panose="020B0502040204020203" pitchFamily="34" charset="0"/>
                  </a:rPr>
                  <a:t>PUT</a:t>
                </a:r>
              </a:p>
            </p:txBody>
          </p:sp>
          <p:cxnSp>
            <p:nvCxnSpPr>
              <p:cNvPr id="104" name="Straight Arrow Connector 103"/>
              <p:cNvCxnSpPr>
                <a:stCxn id="103" idx="3"/>
                <a:endCxn id="105" idx="1"/>
              </p:cNvCxnSpPr>
              <p:nvPr/>
            </p:nvCxnSpPr>
            <p:spPr>
              <a:xfrm flipV="1">
                <a:off x="3681205" y="3587266"/>
                <a:ext cx="170254" cy="27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Flowchart: Document 104"/>
              <p:cNvSpPr/>
              <p:nvPr/>
            </p:nvSpPr>
            <p:spPr>
              <a:xfrm>
                <a:off x="3851459" y="3435966"/>
                <a:ext cx="967474" cy="302599"/>
              </a:xfrm>
              <a:prstGeom prst="flowChartDocument">
                <a:avLst/>
              </a:prstGeom>
              <a:noFill/>
              <a:ln>
                <a:solidFill>
                  <a:srgbClr val="0B8172"/>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32597">
                  <a:defRPr/>
                </a:pPr>
                <a:endParaRPr lang="en-US" sz="1224" b="1" dirty="0">
                  <a:solidFill>
                    <a:prstClr val="black"/>
                  </a:solidFill>
                  <a:latin typeface="Segoe UI Light" panose="020B0502040204020203" pitchFamily="34" charset="0"/>
                  <a:cs typeface="Segoe UI Light" panose="020B0502040204020203" pitchFamily="34" charset="0"/>
                </a:endParaRPr>
              </a:p>
            </p:txBody>
          </p:sp>
          <p:grpSp>
            <p:nvGrpSpPr>
              <p:cNvPr id="107" name="Group 106"/>
              <p:cNvGrpSpPr/>
              <p:nvPr/>
            </p:nvGrpSpPr>
            <p:grpSpPr>
              <a:xfrm>
                <a:off x="5241578" y="3256207"/>
                <a:ext cx="310412" cy="330533"/>
                <a:chOff x="5444930" y="4371627"/>
                <a:chExt cx="1888200" cy="1235107"/>
              </a:xfrm>
            </p:grpSpPr>
            <p:sp>
              <p:nvSpPr>
                <p:cNvPr id="355" name="Cube 354"/>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24">
                    <a:solidFill>
                      <a:prstClr val="black"/>
                    </a:solidFill>
                    <a:latin typeface="Segoe UI Light" panose="020B0502040204020203" pitchFamily="34" charset="0"/>
                    <a:ea typeface="Segoe UI" pitchFamily="34" charset="0"/>
                    <a:cs typeface="Segoe UI Light" panose="020B0502040204020203" pitchFamily="34" charset="0"/>
                  </a:endParaRPr>
                </a:p>
              </p:txBody>
            </p:sp>
            <p:grpSp>
              <p:nvGrpSpPr>
                <p:cNvPr id="356" name="Group 355"/>
                <p:cNvGrpSpPr/>
                <p:nvPr/>
              </p:nvGrpSpPr>
              <p:grpSpPr>
                <a:xfrm>
                  <a:off x="5567705" y="4821529"/>
                  <a:ext cx="545671" cy="602367"/>
                  <a:chOff x="1816538" y="5583257"/>
                  <a:chExt cx="702664" cy="719810"/>
                </a:xfrm>
              </p:grpSpPr>
              <p:sp>
                <p:nvSpPr>
                  <p:cNvPr id="391"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224">
                      <a:solidFill>
                        <a:srgbClr val="000000"/>
                      </a:solidFill>
                      <a:latin typeface="Segoe UI Light" panose="020B0502040204020203" pitchFamily="34" charset="0"/>
                      <a:cs typeface="Segoe UI Light" panose="020B0502040204020203" pitchFamily="34" charset="0"/>
                    </a:endParaRPr>
                  </a:p>
                </p:txBody>
              </p:sp>
              <p:grpSp>
                <p:nvGrpSpPr>
                  <p:cNvPr id="392" name="Group 391"/>
                  <p:cNvGrpSpPr/>
                  <p:nvPr/>
                </p:nvGrpSpPr>
                <p:grpSpPr>
                  <a:xfrm>
                    <a:off x="1816538" y="5583257"/>
                    <a:ext cx="518446" cy="717700"/>
                    <a:chOff x="13103226" y="2775830"/>
                    <a:chExt cx="1039812" cy="1407232"/>
                  </a:xfrm>
                </p:grpSpPr>
                <p:sp>
                  <p:nvSpPr>
                    <p:cNvPr id="393"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9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9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9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9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98"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99"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00"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401"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grpSp>
            </p:grpSp>
            <p:grpSp>
              <p:nvGrpSpPr>
                <p:cNvPr id="357" name="Group 356"/>
                <p:cNvGrpSpPr/>
                <p:nvPr/>
              </p:nvGrpSpPr>
              <p:grpSpPr>
                <a:xfrm>
                  <a:off x="6124845" y="4759389"/>
                  <a:ext cx="450265" cy="763553"/>
                  <a:chOff x="7205045" y="4706015"/>
                  <a:chExt cx="495182" cy="1033105"/>
                </a:xfrm>
              </p:grpSpPr>
              <p:sp>
                <p:nvSpPr>
                  <p:cNvPr id="359"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60"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61"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62"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63"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64"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65"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66"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67"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68"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69"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70"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71"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72"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73"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74"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75"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BCF2"/>
                      </a:solidFill>
                      <a:latin typeface="Segoe UI Light" panose="020B0502040204020203" pitchFamily="34" charset="0"/>
                      <a:cs typeface="Segoe UI Light" panose="020B0502040204020203" pitchFamily="34" charset="0"/>
                    </a:endParaRPr>
                  </a:p>
                </p:txBody>
              </p:sp>
              <p:sp>
                <p:nvSpPr>
                  <p:cNvPr id="376"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77"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78"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79"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80"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81"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82"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83"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84"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85"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86"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87"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88"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89"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90"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grpSp>
            <p:sp>
              <p:nvSpPr>
                <p:cNvPr id="358" name="Flowchart: Direct Access Storage 357"/>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224"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grpSp>
            <p:nvGrpSpPr>
              <p:cNvPr id="108" name="Group 107"/>
              <p:cNvGrpSpPr/>
              <p:nvPr/>
            </p:nvGrpSpPr>
            <p:grpSpPr>
              <a:xfrm>
                <a:off x="5215014" y="3605746"/>
                <a:ext cx="310412" cy="330533"/>
                <a:chOff x="5444930" y="4371627"/>
                <a:chExt cx="1888200" cy="1235107"/>
              </a:xfrm>
            </p:grpSpPr>
            <p:sp>
              <p:nvSpPr>
                <p:cNvPr id="308" name="Cube 307"/>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24">
                    <a:solidFill>
                      <a:prstClr val="black"/>
                    </a:solidFill>
                    <a:latin typeface="Segoe UI Light" panose="020B0502040204020203" pitchFamily="34" charset="0"/>
                    <a:ea typeface="Segoe UI" pitchFamily="34" charset="0"/>
                    <a:cs typeface="Segoe UI Light" panose="020B0502040204020203" pitchFamily="34" charset="0"/>
                  </a:endParaRPr>
                </a:p>
              </p:txBody>
            </p:sp>
            <p:grpSp>
              <p:nvGrpSpPr>
                <p:cNvPr id="309" name="Group 308"/>
                <p:cNvGrpSpPr/>
                <p:nvPr/>
              </p:nvGrpSpPr>
              <p:grpSpPr>
                <a:xfrm>
                  <a:off x="5567705" y="4821529"/>
                  <a:ext cx="545671" cy="602367"/>
                  <a:chOff x="1816538" y="5583257"/>
                  <a:chExt cx="702664" cy="719810"/>
                </a:xfrm>
              </p:grpSpPr>
              <p:sp>
                <p:nvSpPr>
                  <p:cNvPr id="344"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224">
                      <a:solidFill>
                        <a:srgbClr val="000000"/>
                      </a:solidFill>
                      <a:latin typeface="Segoe UI Light" panose="020B0502040204020203" pitchFamily="34" charset="0"/>
                      <a:cs typeface="Segoe UI Light" panose="020B0502040204020203" pitchFamily="34" charset="0"/>
                    </a:endParaRPr>
                  </a:p>
                </p:txBody>
              </p:sp>
              <p:grpSp>
                <p:nvGrpSpPr>
                  <p:cNvPr id="345" name="Group 344"/>
                  <p:cNvGrpSpPr/>
                  <p:nvPr/>
                </p:nvGrpSpPr>
                <p:grpSpPr>
                  <a:xfrm>
                    <a:off x="1816538" y="5583257"/>
                    <a:ext cx="518446" cy="717700"/>
                    <a:chOff x="13103226" y="2775830"/>
                    <a:chExt cx="1039812" cy="1407232"/>
                  </a:xfrm>
                </p:grpSpPr>
                <p:sp>
                  <p:nvSpPr>
                    <p:cNvPr id="346"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grpSp>
            </p:grpSp>
            <p:grpSp>
              <p:nvGrpSpPr>
                <p:cNvPr id="310" name="Group 309"/>
                <p:cNvGrpSpPr/>
                <p:nvPr/>
              </p:nvGrpSpPr>
              <p:grpSpPr>
                <a:xfrm>
                  <a:off x="6124845" y="4759389"/>
                  <a:ext cx="450265" cy="763553"/>
                  <a:chOff x="7205045" y="4706015"/>
                  <a:chExt cx="495182" cy="1033105"/>
                </a:xfrm>
              </p:grpSpPr>
              <p:sp>
                <p:nvSpPr>
                  <p:cNvPr id="312"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13"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14"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15"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16"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17"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18"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19"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20"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21"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22"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23"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24"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25"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26"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27"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28"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BCF2"/>
                      </a:solidFill>
                      <a:latin typeface="Segoe UI Light" panose="020B0502040204020203" pitchFamily="34" charset="0"/>
                      <a:cs typeface="Segoe UI Light" panose="020B0502040204020203" pitchFamily="34" charset="0"/>
                    </a:endParaRPr>
                  </a:p>
                </p:txBody>
              </p:sp>
              <p:sp>
                <p:nvSpPr>
                  <p:cNvPr id="329"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30"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31"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32"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33"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34"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35"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36"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37"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38"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39"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40"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41"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42"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343"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grpSp>
            <p:sp>
              <p:nvSpPr>
                <p:cNvPr id="311" name="Flowchart: Direct Access Storage 310"/>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224"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111" name="Rectangle 110"/>
              <p:cNvSpPr/>
              <p:nvPr/>
            </p:nvSpPr>
            <p:spPr bwMode="auto">
              <a:xfrm>
                <a:off x="2802859" y="4191470"/>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1224" b="1" dirty="0">
                    <a:solidFill>
                      <a:srgbClr val="7030A0"/>
                    </a:solidFill>
                    <a:latin typeface="Segoe UI Light" panose="020B0502040204020203" pitchFamily="34" charset="0"/>
                    <a:ea typeface="Segoe UI" pitchFamily="34" charset="0"/>
                    <a:cs typeface="Segoe UI Light" panose="020B0502040204020203" pitchFamily="34" charset="0"/>
                  </a:rPr>
                  <a:t>Query</a:t>
                </a:r>
              </a:p>
            </p:txBody>
          </p:sp>
          <p:cxnSp>
            <p:nvCxnSpPr>
              <p:cNvPr id="112" name="Straight Arrow Connector 111"/>
              <p:cNvCxnSpPr>
                <a:stCxn id="111" idx="3"/>
                <a:endCxn id="113" idx="1"/>
              </p:cNvCxnSpPr>
              <p:nvPr/>
            </p:nvCxnSpPr>
            <p:spPr>
              <a:xfrm>
                <a:off x="3668088" y="4365938"/>
                <a:ext cx="154104" cy="9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Flowchart: Multidocument 112"/>
              <p:cNvSpPr/>
              <p:nvPr/>
            </p:nvSpPr>
            <p:spPr bwMode="auto">
              <a:xfrm>
                <a:off x="3822192" y="4176778"/>
                <a:ext cx="917497" cy="380170"/>
              </a:xfrm>
              <a:prstGeom prst="flowChartMultidocument">
                <a:avLst/>
              </a:prstGeom>
              <a:noFill/>
              <a:ln>
                <a:solidFill>
                  <a:srgbClr val="0B81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224" b="1" dirty="0">
                  <a:solidFill>
                    <a:prstClr val="black"/>
                  </a:solidFill>
                  <a:latin typeface="Segoe UI Light" panose="020B0502040204020203" pitchFamily="34" charset="0"/>
                  <a:ea typeface="Segoe UI" pitchFamily="34" charset="0"/>
                  <a:cs typeface="Segoe UI Light" panose="020B0502040204020203" pitchFamily="34" charset="0"/>
                </a:endParaRPr>
              </a:p>
            </p:txBody>
          </p:sp>
          <p:sp>
            <p:nvSpPr>
              <p:cNvPr id="114" name="Equal 113"/>
              <p:cNvSpPr/>
              <p:nvPr/>
            </p:nvSpPr>
            <p:spPr>
              <a:xfrm>
                <a:off x="4854576" y="4167548"/>
                <a:ext cx="289474" cy="217665"/>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224">
                  <a:solidFill>
                    <a:prstClr val="black"/>
                  </a:solidFill>
                  <a:latin typeface="Segoe UI Light" panose="020B0502040204020203" pitchFamily="34" charset="0"/>
                  <a:cs typeface="Segoe UI Light" panose="020B0502040204020203" pitchFamily="34" charset="0"/>
                </a:endParaRPr>
              </a:p>
            </p:txBody>
          </p:sp>
          <p:grpSp>
            <p:nvGrpSpPr>
              <p:cNvPr id="115" name="Group 114"/>
              <p:cNvGrpSpPr/>
              <p:nvPr/>
            </p:nvGrpSpPr>
            <p:grpSpPr>
              <a:xfrm>
                <a:off x="5221202" y="4073837"/>
                <a:ext cx="310412" cy="330533"/>
                <a:chOff x="5444930" y="4371627"/>
                <a:chExt cx="1888200" cy="1235107"/>
              </a:xfrm>
            </p:grpSpPr>
            <p:sp>
              <p:nvSpPr>
                <p:cNvPr id="261" name="Cube 260"/>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24">
                    <a:solidFill>
                      <a:prstClr val="black"/>
                    </a:solidFill>
                    <a:latin typeface="Segoe UI Light" panose="020B0502040204020203" pitchFamily="34" charset="0"/>
                    <a:ea typeface="Segoe UI" pitchFamily="34" charset="0"/>
                    <a:cs typeface="Segoe UI Light" panose="020B0502040204020203" pitchFamily="34" charset="0"/>
                  </a:endParaRPr>
                </a:p>
              </p:txBody>
            </p:sp>
            <p:grpSp>
              <p:nvGrpSpPr>
                <p:cNvPr id="262" name="Group 261"/>
                <p:cNvGrpSpPr/>
                <p:nvPr/>
              </p:nvGrpSpPr>
              <p:grpSpPr>
                <a:xfrm>
                  <a:off x="5567705" y="4821529"/>
                  <a:ext cx="545671" cy="602367"/>
                  <a:chOff x="1816538" y="5583257"/>
                  <a:chExt cx="702664" cy="719810"/>
                </a:xfrm>
              </p:grpSpPr>
              <p:sp>
                <p:nvSpPr>
                  <p:cNvPr id="297"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224">
                      <a:solidFill>
                        <a:srgbClr val="000000"/>
                      </a:solidFill>
                      <a:latin typeface="Segoe UI Light" panose="020B0502040204020203" pitchFamily="34" charset="0"/>
                      <a:cs typeface="Segoe UI Light" panose="020B0502040204020203" pitchFamily="34" charset="0"/>
                    </a:endParaRPr>
                  </a:p>
                </p:txBody>
              </p:sp>
              <p:grpSp>
                <p:nvGrpSpPr>
                  <p:cNvPr id="298" name="Group 297"/>
                  <p:cNvGrpSpPr/>
                  <p:nvPr/>
                </p:nvGrpSpPr>
                <p:grpSpPr>
                  <a:xfrm>
                    <a:off x="1816538" y="5583257"/>
                    <a:ext cx="518446" cy="717700"/>
                    <a:chOff x="13103226" y="2775830"/>
                    <a:chExt cx="1039812" cy="1407232"/>
                  </a:xfrm>
                </p:grpSpPr>
                <p:sp>
                  <p:nvSpPr>
                    <p:cNvPr id="299"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0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0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0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0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0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0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0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30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grpSp>
            </p:grpSp>
            <p:grpSp>
              <p:nvGrpSpPr>
                <p:cNvPr id="263" name="Group 262"/>
                <p:cNvGrpSpPr/>
                <p:nvPr/>
              </p:nvGrpSpPr>
              <p:grpSpPr>
                <a:xfrm>
                  <a:off x="6124845" y="4759389"/>
                  <a:ext cx="450265" cy="763553"/>
                  <a:chOff x="7205045" y="4706015"/>
                  <a:chExt cx="495182" cy="1033105"/>
                </a:xfrm>
              </p:grpSpPr>
              <p:sp>
                <p:nvSpPr>
                  <p:cNvPr id="265"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66"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67"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68"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69"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70"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71"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72"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73"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74"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75"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76"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77"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78"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79"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80"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81"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BCF2"/>
                      </a:solidFill>
                      <a:latin typeface="Segoe UI Light" panose="020B0502040204020203" pitchFamily="34" charset="0"/>
                      <a:cs typeface="Segoe UI Light" panose="020B0502040204020203" pitchFamily="34" charset="0"/>
                    </a:endParaRPr>
                  </a:p>
                </p:txBody>
              </p:sp>
              <p:sp>
                <p:nvSpPr>
                  <p:cNvPr id="282"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83"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84"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85"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86"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87"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88"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89"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90"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91"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92"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93"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94"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95"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96"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grpSp>
            <p:sp>
              <p:nvSpPr>
                <p:cNvPr id="264" name="Flowchart: Direct Access Storage 263"/>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224"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grpSp>
            <p:nvGrpSpPr>
              <p:cNvPr id="116" name="Group 115"/>
              <p:cNvGrpSpPr/>
              <p:nvPr/>
            </p:nvGrpSpPr>
            <p:grpSpPr>
              <a:xfrm>
                <a:off x="5578581" y="4054680"/>
                <a:ext cx="310412" cy="330533"/>
                <a:chOff x="5444930" y="4371627"/>
                <a:chExt cx="1888200" cy="1235107"/>
              </a:xfrm>
            </p:grpSpPr>
            <p:sp>
              <p:nvSpPr>
                <p:cNvPr id="214" name="Cube 213"/>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24">
                    <a:solidFill>
                      <a:prstClr val="black"/>
                    </a:solidFill>
                    <a:latin typeface="Segoe UI Light" panose="020B0502040204020203" pitchFamily="34" charset="0"/>
                    <a:ea typeface="Segoe UI" pitchFamily="34" charset="0"/>
                    <a:cs typeface="Segoe UI Light" panose="020B0502040204020203" pitchFamily="34" charset="0"/>
                  </a:endParaRPr>
                </a:p>
              </p:txBody>
            </p:sp>
            <p:grpSp>
              <p:nvGrpSpPr>
                <p:cNvPr id="215" name="Group 214"/>
                <p:cNvGrpSpPr/>
                <p:nvPr/>
              </p:nvGrpSpPr>
              <p:grpSpPr>
                <a:xfrm>
                  <a:off x="5567705" y="4821529"/>
                  <a:ext cx="545671" cy="602367"/>
                  <a:chOff x="1816538" y="5583257"/>
                  <a:chExt cx="702664" cy="719810"/>
                </a:xfrm>
              </p:grpSpPr>
              <p:sp>
                <p:nvSpPr>
                  <p:cNvPr id="250"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224">
                      <a:solidFill>
                        <a:srgbClr val="000000"/>
                      </a:solidFill>
                      <a:latin typeface="Segoe UI Light" panose="020B0502040204020203" pitchFamily="34" charset="0"/>
                      <a:cs typeface="Segoe UI Light" panose="020B0502040204020203" pitchFamily="34" charset="0"/>
                    </a:endParaRPr>
                  </a:p>
                </p:txBody>
              </p:sp>
              <p:grpSp>
                <p:nvGrpSpPr>
                  <p:cNvPr id="251" name="Group 250"/>
                  <p:cNvGrpSpPr/>
                  <p:nvPr/>
                </p:nvGrpSpPr>
                <p:grpSpPr>
                  <a:xfrm>
                    <a:off x="1816538" y="5583257"/>
                    <a:ext cx="518446" cy="717700"/>
                    <a:chOff x="13103226" y="2775830"/>
                    <a:chExt cx="1039812" cy="1407232"/>
                  </a:xfrm>
                </p:grpSpPr>
                <p:sp>
                  <p:nvSpPr>
                    <p:cNvPr id="2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grpSp>
            </p:grpSp>
            <p:grpSp>
              <p:nvGrpSpPr>
                <p:cNvPr id="216" name="Group 215"/>
                <p:cNvGrpSpPr/>
                <p:nvPr/>
              </p:nvGrpSpPr>
              <p:grpSpPr>
                <a:xfrm>
                  <a:off x="6124845" y="4759389"/>
                  <a:ext cx="450265" cy="763553"/>
                  <a:chOff x="7205045" y="4706015"/>
                  <a:chExt cx="495182" cy="1033105"/>
                </a:xfrm>
              </p:grpSpPr>
              <p:sp>
                <p:nvSpPr>
                  <p:cNvPr id="218"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19"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20"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21"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22"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23"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24"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25"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26"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27"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28"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29"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30"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31"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32"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33"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34"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BCF2"/>
                      </a:solidFill>
                      <a:latin typeface="Segoe UI Light" panose="020B0502040204020203" pitchFamily="34" charset="0"/>
                      <a:cs typeface="Segoe UI Light" panose="020B0502040204020203" pitchFamily="34" charset="0"/>
                    </a:endParaRPr>
                  </a:p>
                </p:txBody>
              </p:sp>
              <p:sp>
                <p:nvSpPr>
                  <p:cNvPr id="235"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36"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37"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38"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39"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40"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41"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42"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43"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44"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45"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46"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47"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48"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49"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grpSp>
            <p:sp>
              <p:nvSpPr>
                <p:cNvPr id="217" name="Flowchart: Direct Access Storage 216"/>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224"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grpSp>
            <p:nvGrpSpPr>
              <p:cNvPr id="117" name="Group 116"/>
              <p:cNvGrpSpPr/>
              <p:nvPr/>
            </p:nvGrpSpPr>
            <p:grpSpPr>
              <a:xfrm>
                <a:off x="5291082" y="4234354"/>
                <a:ext cx="310412" cy="330533"/>
                <a:chOff x="5444930" y="4371627"/>
                <a:chExt cx="1888200" cy="1235107"/>
              </a:xfrm>
            </p:grpSpPr>
            <p:sp>
              <p:nvSpPr>
                <p:cNvPr id="167" name="Cube 166"/>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24">
                    <a:solidFill>
                      <a:prstClr val="black"/>
                    </a:solidFill>
                    <a:latin typeface="Segoe UI Light" panose="020B0502040204020203" pitchFamily="34" charset="0"/>
                    <a:ea typeface="Segoe UI" pitchFamily="34" charset="0"/>
                    <a:cs typeface="Segoe UI Light" panose="020B0502040204020203" pitchFamily="34" charset="0"/>
                  </a:endParaRPr>
                </a:p>
              </p:txBody>
            </p:sp>
            <p:grpSp>
              <p:nvGrpSpPr>
                <p:cNvPr id="168" name="Group 167"/>
                <p:cNvGrpSpPr/>
                <p:nvPr/>
              </p:nvGrpSpPr>
              <p:grpSpPr>
                <a:xfrm>
                  <a:off x="5567705" y="4821529"/>
                  <a:ext cx="545671" cy="602367"/>
                  <a:chOff x="1816538" y="5583257"/>
                  <a:chExt cx="702664" cy="719810"/>
                </a:xfrm>
              </p:grpSpPr>
              <p:sp>
                <p:nvSpPr>
                  <p:cNvPr id="203"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224">
                      <a:solidFill>
                        <a:srgbClr val="000000"/>
                      </a:solidFill>
                      <a:latin typeface="Segoe UI Light" panose="020B0502040204020203" pitchFamily="34" charset="0"/>
                      <a:cs typeface="Segoe UI Light" panose="020B0502040204020203" pitchFamily="34" charset="0"/>
                    </a:endParaRPr>
                  </a:p>
                </p:txBody>
              </p:sp>
              <p:grpSp>
                <p:nvGrpSpPr>
                  <p:cNvPr id="204" name="Group 203"/>
                  <p:cNvGrpSpPr/>
                  <p:nvPr/>
                </p:nvGrpSpPr>
                <p:grpSpPr>
                  <a:xfrm>
                    <a:off x="1816538" y="5583257"/>
                    <a:ext cx="518446" cy="717700"/>
                    <a:chOff x="13103226" y="2775830"/>
                    <a:chExt cx="1039812" cy="1407232"/>
                  </a:xfrm>
                </p:grpSpPr>
                <p:sp>
                  <p:nvSpPr>
                    <p:cNvPr id="205"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0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0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0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0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10"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11"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12"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213"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grpSp>
            </p:grpSp>
            <p:grpSp>
              <p:nvGrpSpPr>
                <p:cNvPr id="169" name="Group 168"/>
                <p:cNvGrpSpPr/>
                <p:nvPr/>
              </p:nvGrpSpPr>
              <p:grpSpPr>
                <a:xfrm>
                  <a:off x="6124845" y="4759389"/>
                  <a:ext cx="450265" cy="763553"/>
                  <a:chOff x="7205045" y="4706015"/>
                  <a:chExt cx="495182" cy="1033105"/>
                </a:xfrm>
              </p:grpSpPr>
              <p:sp>
                <p:nvSpPr>
                  <p:cNvPr id="171"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72"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73"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74"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75"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76"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77"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78"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79"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80"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81"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82"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83"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84"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85"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86"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87"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BCF2"/>
                      </a:solidFill>
                      <a:latin typeface="Segoe UI Light" panose="020B0502040204020203" pitchFamily="34" charset="0"/>
                      <a:cs typeface="Segoe UI Light" panose="020B0502040204020203" pitchFamily="34" charset="0"/>
                    </a:endParaRPr>
                  </a:p>
                </p:txBody>
              </p:sp>
              <p:sp>
                <p:nvSpPr>
                  <p:cNvPr id="188"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89"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90"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91"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92"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93"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94"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95"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96"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97"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98"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99"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00"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01"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202"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grpSp>
            <p:sp>
              <p:nvSpPr>
                <p:cNvPr id="170" name="Flowchart: Direct Access Storage 169"/>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224"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grpSp>
            <p:nvGrpSpPr>
              <p:cNvPr id="118" name="Group 117"/>
              <p:cNvGrpSpPr/>
              <p:nvPr/>
            </p:nvGrpSpPr>
            <p:grpSpPr>
              <a:xfrm>
                <a:off x="5648461" y="4215197"/>
                <a:ext cx="310412" cy="330533"/>
                <a:chOff x="5444930" y="4371627"/>
                <a:chExt cx="1888200" cy="1235107"/>
              </a:xfrm>
            </p:grpSpPr>
            <p:sp>
              <p:nvSpPr>
                <p:cNvPr id="120" name="Cube 119"/>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24">
                    <a:solidFill>
                      <a:prstClr val="black"/>
                    </a:solidFill>
                    <a:latin typeface="Segoe UI Light" panose="020B0502040204020203" pitchFamily="34" charset="0"/>
                    <a:ea typeface="Segoe UI" pitchFamily="34" charset="0"/>
                    <a:cs typeface="Segoe UI Light" panose="020B0502040204020203" pitchFamily="34" charset="0"/>
                  </a:endParaRPr>
                </a:p>
              </p:txBody>
            </p:sp>
            <p:grpSp>
              <p:nvGrpSpPr>
                <p:cNvPr id="121" name="Group 120"/>
                <p:cNvGrpSpPr/>
                <p:nvPr/>
              </p:nvGrpSpPr>
              <p:grpSpPr>
                <a:xfrm>
                  <a:off x="5567705" y="4821529"/>
                  <a:ext cx="545671" cy="602367"/>
                  <a:chOff x="1816538" y="5583257"/>
                  <a:chExt cx="702664" cy="719810"/>
                </a:xfrm>
              </p:grpSpPr>
              <p:sp>
                <p:nvSpPr>
                  <p:cNvPr id="156"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224">
                      <a:solidFill>
                        <a:srgbClr val="000000"/>
                      </a:solidFill>
                      <a:latin typeface="Segoe UI Light" panose="020B0502040204020203" pitchFamily="34" charset="0"/>
                      <a:cs typeface="Segoe UI Light" panose="020B0502040204020203" pitchFamily="34" charset="0"/>
                    </a:endParaRPr>
                  </a:p>
                </p:txBody>
              </p:sp>
              <p:grpSp>
                <p:nvGrpSpPr>
                  <p:cNvPr id="157" name="Group 156"/>
                  <p:cNvGrpSpPr/>
                  <p:nvPr/>
                </p:nvGrpSpPr>
                <p:grpSpPr>
                  <a:xfrm>
                    <a:off x="1816538" y="5583257"/>
                    <a:ext cx="518446" cy="717700"/>
                    <a:chOff x="13103226" y="2775830"/>
                    <a:chExt cx="1039812" cy="1407232"/>
                  </a:xfrm>
                </p:grpSpPr>
                <p:sp>
                  <p:nvSpPr>
                    <p:cNvPr id="1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1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1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1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1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1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1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1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sp>
                  <p:nvSpPr>
                    <p:cNvPr id="1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224" kern="0">
                        <a:solidFill>
                          <a:srgbClr val="505050"/>
                        </a:solidFill>
                        <a:latin typeface="Segoe UI Light" panose="020B0502040204020203" pitchFamily="34" charset="0"/>
                        <a:cs typeface="Segoe UI Light" panose="020B0502040204020203" pitchFamily="34" charset="0"/>
                      </a:endParaRPr>
                    </a:p>
                  </p:txBody>
                </p:sp>
              </p:grpSp>
            </p:grpSp>
            <p:grpSp>
              <p:nvGrpSpPr>
                <p:cNvPr id="122" name="Group 121"/>
                <p:cNvGrpSpPr/>
                <p:nvPr/>
              </p:nvGrpSpPr>
              <p:grpSpPr>
                <a:xfrm>
                  <a:off x="6124845" y="4759389"/>
                  <a:ext cx="450265" cy="763553"/>
                  <a:chOff x="7205045" y="4706015"/>
                  <a:chExt cx="495182" cy="1033105"/>
                </a:xfrm>
              </p:grpSpPr>
              <p:sp>
                <p:nvSpPr>
                  <p:cNvPr id="124"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25"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26"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27"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28"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29"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30"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31"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32"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33"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34"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35"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36"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37"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38"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39"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40"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BCF2"/>
                      </a:solidFill>
                      <a:latin typeface="Segoe UI Light" panose="020B0502040204020203" pitchFamily="34" charset="0"/>
                      <a:cs typeface="Segoe UI Light" panose="020B0502040204020203" pitchFamily="34" charset="0"/>
                    </a:endParaRPr>
                  </a:p>
                </p:txBody>
              </p:sp>
              <p:sp>
                <p:nvSpPr>
                  <p:cNvPr id="141"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42"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43"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44"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45"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46"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47"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48"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49"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50"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51"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52"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53"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54"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sp>
                <p:nvSpPr>
                  <p:cNvPr id="155"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224" kern="0">
                      <a:solidFill>
                        <a:srgbClr val="000000"/>
                      </a:solidFill>
                      <a:latin typeface="Segoe UI Light" panose="020B0502040204020203" pitchFamily="34" charset="0"/>
                      <a:cs typeface="Segoe UI Light" panose="020B0502040204020203" pitchFamily="34" charset="0"/>
                    </a:endParaRPr>
                  </a:p>
                </p:txBody>
              </p:sp>
            </p:grpSp>
            <p:sp>
              <p:nvSpPr>
                <p:cNvPr id="123" name="Flowchart: Direct Access Storage 122"/>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224"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119" name="TextBox 118"/>
              <p:cNvSpPr txBox="1"/>
              <p:nvPr/>
            </p:nvSpPr>
            <p:spPr>
              <a:xfrm>
                <a:off x="3964837" y="4600216"/>
                <a:ext cx="378425" cy="1196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t>
                </a:r>
              </a:p>
            </p:txBody>
          </p:sp>
        </p:grpSp>
        <p:sp>
          <p:nvSpPr>
            <p:cNvPr id="544" name="Equal 543"/>
            <p:cNvSpPr/>
            <p:nvPr/>
          </p:nvSpPr>
          <p:spPr>
            <a:xfrm>
              <a:off x="3461226" y="4062994"/>
              <a:ext cx="448714" cy="368297"/>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224">
                <a:solidFill>
                  <a:prstClr val="black"/>
                </a:solidFill>
                <a:latin typeface="Segoe UI Light" panose="020B0502040204020203" pitchFamily="34" charset="0"/>
                <a:cs typeface="Segoe UI Light" panose="020B0502040204020203" pitchFamily="34" charset="0"/>
              </a:endParaRPr>
            </a:p>
          </p:txBody>
        </p:sp>
        <p:sp>
          <p:nvSpPr>
            <p:cNvPr id="545" name="Equal 544"/>
            <p:cNvSpPr/>
            <p:nvPr/>
          </p:nvSpPr>
          <p:spPr>
            <a:xfrm>
              <a:off x="3488669" y="2742633"/>
              <a:ext cx="448714" cy="368297"/>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224">
                <a:solidFill>
                  <a:prstClr val="black"/>
                </a:solidFill>
                <a:latin typeface="Segoe UI Light" panose="020B0502040204020203" pitchFamily="34" charset="0"/>
                <a:cs typeface="Segoe UI Light" panose="020B0502040204020203" pitchFamily="34" charset="0"/>
              </a:endParaRPr>
            </a:p>
          </p:txBody>
        </p:sp>
        <p:sp>
          <p:nvSpPr>
            <p:cNvPr id="546" name="Equal 545"/>
            <p:cNvSpPr/>
            <p:nvPr/>
          </p:nvSpPr>
          <p:spPr>
            <a:xfrm>
              <a:off x="3531850" y="1544850"/>
              <a:ext cx="448714" cy="368297"/>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224">
                <a:solidFill>
                  <a:prstClr val="black"/>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2068035603"/>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defTabSz="932597">
              <a:defRPr/>
            </a:pPr>
            <a:r>
              <a:rPr lang="en-US" sz="1836" dirty="0">
                <a:solidFill>
                  <a:srgbClr val="7030A0"/>
                </a:solidFill>
                <a:latin typeface="Segoe UI Light" panose="020B0502040204020203" pitchFamily="34" charset="0"/>
                <a:cs typeface="Segoe UI Light" panose="020B0502040204020203" pitchFamily="34" charset="0"/>
              </a:rPr>
              <a:t>Request Units</a:t>
            </a:r>
          </a:p>
        </p:txBody>
      </p:sp>
      <p:sp>
        <p:nvSpPr>
          <p:cNvPr id="4" name="TextBox 3"/>
          <p:cNvSpPr txBox="1"/>
          <p:nvPr/>
        </p:nvSpPr>
        <p:spPr>
          <a:xfrm>
            <a:off x="5826097" y="2091228"/>
            <a:ext cx="5542653" cy="3168072"/>
          </a:xfrm>
          <a:prstGeom prst="rect">
            <a:avLst/>
          </a:prstGeom>
          <a:noFill/>
        </p:spPr>
        <p:txBody>
          <a:bodyPr wrap="square" rtlCol="0">
            <a:spAutoFit/>
          </a:bodyPr>
          <a:lstStyle/>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Provisioned in terms of RU/sec and RU/min granularities</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Rate limiting based on amount of throughput provisioned</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Can be increased or decreased instantaneously</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Metered Hourly</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Background processes like TTL expiration, index transformations scheduled when quiescent</a:t>
            </a: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defRPr/>
            </a:pP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p:txBody>
      </p:sp>
      <p:grpSp>
        <p:nvGrpSpPr>
          <p:cNvPr id="543" name="Group 542"/>
          <p:cNvGrpSpPr/>
          <p:nvPr/>
        </p:nvGrpSpPr>
        <p:grpSpPr>
          <a:xfrm>
            <a:off x="1008191" y="1514665"/>
            <a:ext cx="4004399" cy="4284360"/>
            <a:chOff x="9936375" y="1952524"/>
            <a:chExt cx="2462302" cy="3005892"/>
          </a:xfrm>
        </p:grpSpPr>
        <p:sp>
          <p:nvSpPr>
            <p:cNvPr id="547" name="TextBox 546"/>
            <p:cNvSpPr txBox="1"/>
            <p:nvPr/>
          </p:nvSpPr>
          <p:spPr>
            <a:xfrm>
              <a:off x="10484848" y="3889941"/>
              <a:ext cx="984324" cy="223308"/>
            </a:xfrm>
            <a:prstGeom prst="rect">
              <a:avLst/>
            </a:prstGeom>
            <a:noFill/>
          </p:spPr>
          <p:txBody>
            <a:bodyPr wrap="square" rtlCol="0">
              <a:spAutoFit/>
            </a:bodyPr>
            <a:lstStyle/>
            <a:p>
              <a:pPr defTabSz="932597">
                <a:defRPr/>
              </a:pPr>
              <a:r>
                <a:rPr lang="en-US" sz="1428" dirty="0">
                  <a:solidFill>
                    <a:prstClr val="black"/>
                  </a:solidFill>
                  <a:latin typeface="Segoe UI Light" panose="020B0502040204020203" pitchFamily="34" charset="0"/>
                  <a:cs typeface="Segoe UI Light" panose="020B0502040204020203" pitchFamily="34" charset="0"/>
                </a:rPr>
                <a:t>Min RU/sec</a:t>
              </a:r>
            </a:p>
          </p:txBody>
        </p:sp>
        <p:sp>
          <p:nvSpPr>
            <p:cNvPr id="548" name="TextBox 547"/>
            <p:cNvSpPr txBox="1"/>
            <p:nvPr/>
          </p:nvSpPr>
          <p:spPr>
            <a:xfrm>
              <a:off x="10490237" y="3272204"/>
              <a:ext cx="987753" cy="223308"/>
            </a:xfrm>
            <a:prstGeom prst="rect">
              <a:avLst/>
            </a:prstGeom>
            <a:noFill/>
          </p:spPr>
          <p:txBody>
            <a:bodyPr wrap="square" rtlCol="0">
              <a:spAutoFit/>
            </a:bodyPr>
            <a:lstStyle/>
            <a:p>
              <a:pPr defTabSz="932597">
                <a:defRPr/>
              </a:pPr>
              <a:r>
                <a:rPr lang="en-US" sz="1428" dirty="0">
                  <a:solidFill>
                    <a:prstClr val="black"/>
                  </a:solidFill>
                  <a:latin typeface="Segoe UI Light" panose="020B0502040204020203" pitchFamily="34" charset="0"/>
                  <a:cs typeface="Segoe UI Light" panose="020B0502040204020203" pitchFamily="34" charset="0"/>
                </a:rPr>
                <a:t>Max RU/sec</a:t>
              </a:r>
            </a:p>
          </p:txBody>
        </p:sp>
        <p:sp>
          <p:nvSpPr>
            <p:cNvPr id="549" name="Rounded Rectangle 548"/>
            <p:cNvSpPr/>
            <p:nvPr/>
          </p:nvSpPr>
          <p:spPr>
            <a:xfrm>
              <a:off x="10333201" y="3239575"/>
              <a:ext cx="143673" cy="589404"/>
            </a:xfrm>
            <a:prstGeom prst="roundRect">
              <a:avLst/>
            </a:prstGeom>
            <a:solidFill>
              <a:srgbClr val="0B8172"/>
            </a:solidFill>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Light" panose="020B0502040204020203" pitchFamily="34" charset="0"/>
                <a:cs typeface="Segoe UI Light" panose="020B0502040204020203" pitchFamily="34" charset="0"/>
              </a:endParaRPr>
            </a:p>
          </p:txBody>
        </p:sp>
        <p:sp>
          <p:nvSpPr>
            <p:cNvPr id="550" name="Rounded Rectangle 549"/>
            <p:cNvSpPr/>
            <p:nvPr/>
          </p:nvSpPr>
          <p:spPr>
            <a:xfrm>
              <a:off x="10341359" y="3839428"/>
              <a:ext cx="128290" cy="987424"/>
            </a:xfrm>
            <a:prstGeom prst="roundRect">
              <a:avLst/>
            </a:prstGeom>
            <a:solidFill>
              <a:srgbClr val="0B8172"/>
            </a:solidFill>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Light" panose="020B0502040204020203" pitchFamily="34" charset="0"/>
                <a:cs typeface="Segoe UI Light" panose="020B0502040204020203" pitchFamily="34" charset="0"/>
              </a:endParaRPr>
            </a:p>
          </p:txBody>
        </p:sp>
        <p:cxnSp>
          <p:nvCxnSpPr>
            <p:cNvPr id="551" name="Straight Arrow Connector 550"/>
            <p:cNvCxnSpPr/>
            <p:nvPr/>
          </p:nvCxnSpPr>
          <p:spPr>
            <a:xfrm flipV="1">
              <a:off x="10351920" y="3224047"/>
              <a:ext cx="637816" cy="75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2" name="Straight Arrow Connector 551"/>
            <p:cNvCxnSpPr/>
            <p:nvPr/>
          </p:nvCxnSpPr>
          <p:spPr>
            <a:xfrm>
              <a:off x="10469649" y="3848667"/>
              <a:ext cx="520087" cy="14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3" name="Left Brace 552"/>
            <p:cNvSpPr/>
            <p:nvPr/>
          </p:nvSpPr>
          <p:spPr>
            <a:xfrm rot="10800000">
              <a:off x="11206708" y="3855192"/>
              <a:ext cx="266163" cy="98722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Light" panose="020B0502040204020203" pitchFamily="34" charset="0"/>
                <a:cs typeface="Segoe UI Light" panose="020B0502040204020203" pitchFamily="34" charset="0"/>
              </a:endParaRPr>
            </a:p>
          </p:txBody>
        </p:sp>
        <p:cxnSp>
          <p:nvCxnSpPr>
            <p:cNvPr id="554" name="Straight Arrow Connector 553"/>
            <p:cNvCxnSpPr/>
            <p:nvPr/>
          </p:nvCxnSpPr>
          <p:spPr>
            <a:xfrm flipV="1">
              <a:off x="10185153" y="1952524"/>
              <a:ext cx="5422" cy="300589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5" name="Straight Arrow Connector 554"/>
            <p:cNvCxnSpPr/>
            <p:nvPr/>
          </p:nvCxnSpPr>
          <p:spPr>
            <a:xfrm flipV="1">
              <a:off x="10185153" y="4954478"/>
              <a:ext cx="1694350" cy="312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6" name="TextBox 555"/>
            <p:cNvSpPr txBox="1"/>
            <p:nvPr/>
          </p:nvSpPr>
          <p:spPr>
            <a:xfrm rot="16200000">
              <a:off x="9194573" y="3542166"/>
              <a:ext cx="1679317" cy="195714"/>
            </a:xfrm>
            <a:prstGeom prst="rect">
              <a:avLst/>
            </a:prstGeom>
            <a:noFill/>
          </p:spPr>
          <p:txBody>
            <a:bodyPr wrap="square" rtlCol="0">
              <a:spAutoFit/>
            </a:bodyPr>
            <a:lstStyle/>
            <a:p>
              <a:pPr defTabSz="932597">
                <a:defRPr/>
              </a:pPr>
              <a:r>
                <a:rPr lang="en-US" sz="1428">
                  <a:solidFill>
                    <a:prstClr val="black"/>
                  </a:solidFill>
                  <a:latin typeface="Segoe UI Light" panose="020B0502040204020203" pitchFamily="34" charset="0"/>
                  <a:cs typeface="Segoe UI Light" panose="020B0502040204020203" pitchFamily="34" charset="0"/>
                </a:rPr>
                <a:t>Incoming Requests</a:t>
              </a:r>
            </a:p>
          </p:txBody>
        </p:sp>
        <p:sp>
          <p:nvSpPr>
            <p:cNvPr id="557" name="TextBox 556"/>
            <p:cNvSpPr txBox="1"/>
            <p:nvPr/>
          </p:nvSpPr>
          <p:spPr>
            <a:xfrm>
              <a:off x="11537860" y="4174616"/>
              <a:ext cx="860817" cy="380545"/>
            </a:xfrm>
            <a:prstGeom prst="rect">
              <a:avLst/>
            </a:prstGeom>
            <a:noFill/>
          </p:spPr>
          <p:txBody>
            <a:bodyPr wrap="square" rtlCol="0">
              <a:spAutoFit/>
            </a:bodyPr>
            <a:lstStyle/>
            <a:p>
              <a:pPr defTabSz="932597">
                <a:defRPr/>
              </a:pPr>
              <a:r>
                <a:rPr lang="en-US" sz="1428" dirty="0">
                  <a:solidFill>
                    <a:prstClr val="black"/>
                  </a:solidFill>
                  <a:latin typeface="Segoe UI Light" panose="020B0502040204020203" pitchFamily="34" charset="0"/>
                  <a:cs typeface="Segoe UI Light" panose="020B0502040204020203" pitchFamily="34" charset="0"/>
                </a:rPr>
                <a:t>Replica </a:t>
              </a:r>
            </a:p>
            <a:p>
              <a:pPr defTabSz="932597">
                <a:defRPr/>
              </a:pPr>
              <a:r>
                <a:rPr lang="en-US" sz="1428" dirty="0">
                  <a:solidFill>
                    <a:prstClr val="black"/>
                  </a:solidFill>
                  <a:latin typeface="Segoe UI Light" panose="020B0502040204020203" pitchFamily="34" charset="0"/>
                  <a:cs typeface="Segoe UI Light" panose="020B0502040204020203" pitchFamily="34" charset="0"/>
                </a:rPr>
                <a:t>Quiescent </a:t>
              </a:r>
            </a:p>
          </p:txBody>
        </p:sp>
        <p:sp>
          <p:nvSpPr>
            <p:cNvPr id="558" name="Left Brace 557"/>
            <p:cNvSpPr/>
            <p:nvPr/>
          </p:nvSpPr>
          <p:spPr>
            <a:xfrm rot="10800000">
              <a:off x="11247631" y="3224806"/>
              <a:ext cx="195478" cy="58955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Light" panose="020B0502040204020203" pitchFamily="34" charset="0"/>
                <a:cs typeface="Segoe UI Light" panose="020B0502040204020203" pitchFamily="34" charset="0"/>
              </a:endParaRPr>
            </a:p>
          </p:txBody>
        </p:sp>
        <p:sp>
          <p:nvSpPr>
            <p:cNvPr id="559" name="Left Brace 558"/>
            <p:cNvSpPr/>
            <p:nvPr/>
          </p:nvSpPr>
          <p:spPr>
            <a:xfrm rot="10800000">
              <a:off x="11216907" y="2243078"/>
              <a:ext cx="272392" cy="95382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defTabSz="932597">
                <a:defRPr/>
              </a:pPr>
              <a:endParaRPr lang="en-US" sz="1428">
                <a:solidFill>
                  <a:prstClr val="black"/>
                </a:solidFill>
                <a:latin typeface="Segoe UI Light" panose="020B0502040204020203" pitchFamily="34" charset="0"/>
                <a:cs typeface="Segoe UI Light" panose="020B0502040204020203" pitchFamily="34" charset="0"/>
              </a:endParaRPr>
            </a:p>
          </p:txBody>
        </p:sp>
        <p:sp>
          <p:nvSpPr>
            <p:cNvPr id="560" name="Rounded Rectangle 559"/>
            <p:cNvSpPr/>
            <p:nvPr/>
          </p:nvSpPr>
          <p:spPr>
            <a:xfrm>
              <a:off x="10331342" y="2244062"/>
              <a:ext cx="145657" cy="987229"/>
            </a:xfrm>
            <a:prstGeom prst="roundRect">
              <a:avLst/>
            </a:prstGeom>
            <a:solidFill>
              <a:srgbClr val="CBB4DC"/>
            </a:solidFill>
          </p:spPr>
          <p:style>
            <a:lnRef idx="2">
              <a:schemeClr val="dk1"/>
            </a:lnRef>
            <a:fillRef idx="1">
              <a:schemeClr val="lt1"/>
            </a:fillRef>
            <a:effectRef idx="0">
              <a:schemeClr val="dk1"/>
            </a:effectRef>
            <a:fontRef idx="minor">
              <a:schemeClr val="dk1"/>
            </a:fontRef>
          </p:style>
          <p:txBody>
            <a:bodyPr rtlCol="0" anchor="ctr"/>
            <a:lstStyle/>
            <a:p>
              <a:pPr algn="ctr" defTabSz="932597">
                <a:defRPr/>
              </a:pPr>
              <a:endParaRPr lang="en-US" sz="1428">
                <a:solidFill>
                  <a:prstClr val="black"/>
                </a:solidFill>
                <a:latin typeface="Segoe UI Light" panose="020B0502040204020203" pitchFamily="34" charset="0"/>
                <a:cs typeface="Segoe UI Light" panose="020B0502040204020203" pitchFamily="34" charset="0"/>
              </a:endParaRPr>
            </a:p>
          </p:txBody>
        </p:sp>
        <p:cxnSp>
          <p:nvCxnSpPr>
            <p:cNvPr id="561" name="Straight Connector 560"/>
            <p:cNvCxnSpPr/>
            <p:nvPr/>
          </p:nvCxnSpPr>
          <p:spPr>
            <a:xfrm>
              <a:off x="10226142" y="3045176"/>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2" name="Straight Connector 561"/>
            <p:cNvCxnSpPr/>
            <p:nvPr/>
          </p:nvCxnSpPr>
          <p:spPr>
            <a:xfrm>
              <a:off x="10226142" y="2922447"/>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3" name="Straight Connector 562"/>
            <p:cNvCxnSpPr/>
            <p:nvPr/>
          </p:nvCxnSpPr>
          <p:spPr>
            <a:xfrm>
              <a:off x="10226142" y="2815901"/>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4" name="Straight Connector 563"/>
            <p:cNvCxnSpPr/>
            <p:nvPr/>
          </p:nvCxnSpPr>
          <p:spPr>
            <a:xfrm>
              <a:off x="10226142" y="2697216"/>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5" name="Straight Connector 564"/>
            <p:cNvCxnSpPr/>
            <p:nvPr/>
          </p:nvCxnSpPr>
          <p:spPr>
            <a:xfrm>
              <a:off x="10222090" y="2587973"/>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6" name="Straight Connector 565"/>
            <p:cNvCxnSpPr/>
            <p:nvPr/>
          </p:nvCxnSpPr>
          <p:spPr>
            <a:xfrm>
              <a:off x="10226132" y="2482779"/>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7" name="Straight Connector 566"/>
            <p:cNvCxnSpPr/>
            <p:nvPr/>
          </p:nvCxnSpPr>
          <p:spPr>
            <a:xfrm>
              <a:off x="10226142" y="3147674"/>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8" name="Straight Connector 567"/>
            <p:cNvCxnSpPr/>
            <p:nvPr/>
          </p:nvCxnSpPr>
          <p:spPr>
            <a:xfrm>
              <a:off x="10222089" y="2378931"/>
              <a:ext cx="347957" cy="0"/>
            </a:xfrm>
            <a:prstGeom prst="line">
              <a:avLst/>
            </a:prstGeom>
          </p:spPr>
          <p:style>
            <a:lnRef idx="2">
              <a:schemeClr val="dk1"/>
            </a:lnRef>
            <a:fillRef idx="0">
              <a:schemeClr val="dk1"/>
            </a:fillRef>
            <a:effectRef idx="1">
              <a:schemeClr val="dk1"/>
            </a:effectRef>
            <a:fontRef idx="minor">
              <a:schemeClr val="tx1"/>
            </a:fontRef>
          </p:style>
        </p:cxnSp>
        <p:sp>
          <p:nvSpPr>
            <p:cNvPr id="569" name="TextBox 568"/>
            <p:cNvSpPr txBox="1"/>
            <p:nvPr/>
          </p:nvSpPr>
          <p:spPr>
            <a:xfrm>
              <a:off x="11600430" y="2501315"/>
              <a:ext cx="558147" cy="380545"/>
            </a:xfrm>
            <a:prstGeom prst="rect">
              <a:avLst/>
            </a:prstGeom>
            <a:noFill/>
          </p:spPr>
          <p:txBody>
            <a:bodyPr wrap="square" rtlCol="0">
              <a:spAutoFit/>
            </a:bodyPr>
            <a:lstStyle/>
            <a:p>
              <a:pPr defTabSz="932597">
                <a:defRPr/>
              </a:pPr>
              <a:r>
                <a:rPr lang="en-US" sz="1428" dirty="0">
                  <a:solidFill>
                    <a:prstClr val="black"/>
                  </a:solidFill>
                  <a:latin typeface="Segoe UI Light" panose="020B0502040204020203" pitchFamily="34" charset="0"/>
                  <a:cs typeface="Segoe UI Light" panose="020B0502040204020203" pitchFamily="34" charset="0"/>
                </a:rPr>
                <a:t>Rate</a:t>
              </a:r>
              <a:br>
                <a:rPr lang="en-US" sz="1428" dirty="0">
                  <a:solidFill>
                    <a:prstClr val="black"/>
                  </a:solidFill>
                  <a:latin typeface="Segoe UI Light" panose="020B0502040204020203" pitchFamily="34" charset="0"/>
                  <a:cs typeface="Segoe UI Light" panose="020B0502040204020203" pitchFamily="34" charset="0"/>
                </a:rPr>
              </a:br>
              <a:r>
                <a:rPr lang="en-US" sz="1428" dirty="0">
                  <a:solidFill>
                    <a:prstClr val="black"/>
                  </a:solidFill>
                  <a:latin typeface="Segoe UI Light" panose="020B0502040204020203" pitchFamily="34" charset="0"/>
                  <a:cs typeface="Segoe UI Light" panose="020B0502040204020203" pitchFamily="34" charset="0"/>
                </a:rPr>
                <a:t>limit</a:t>
              </a:r>
            </a:p>
          </p:txBody>
        </p:sp>
        <p:sp>
          <p:nvSpPr>
            <p:cNvPr id="570" name="TextBox 569"/>
            <p:cNvSpPr txBox="1"/>
            <p:nvPr/>
          </p:nvSpPr>
          <p:spPr>
            <a:xfrm>
              <a:off x="11537860" y="3275654"/>
              <a:ext cx="816784" cy="380545"/>
            </a:xfrm>
            <a:prstGeom prst="rect">
              <a:avLst/>
            </a:prstGeom>
            <a:noFill/>
          </p:spPr>
          <p:txBody>
            <a:bodyPr wrap="square" rtlCol="0">
              <a:spAutoFit/>
            </a:bodyPr>
            <a:lstStyle/>
            <a:p>
              <a:pPr defTabSz="932597">
                <a:defRPr/>
              </a:pPr>
              <a:r>
                <a:rPr lang="en-US" sz="1428" dirty="0">
                  <a:solidFill>
                    <a:prstClr val="black"/>
                  </a:solidFill>
                  <a:latin typeface="Segoe UI Light" panose="020B0502040204020203" pitchFamily="34" charset="0"/>
                  <a:cs typeface="Segoe UI Light" panose="020B0502040204020203" pitchFamily="34" charset="0"/>
                </a:rPr>
                <a:t>No</a:t>
              </a:r>
              <a:br>
                <a:rPr lang="en-US" sz="1428" dirty="0">
                  <a:solidFill>
                    <a:prstClr val="black"/>
                  </a:solidFill>
                  <a:latin typeface="Segoe UI Light" panose="020B0502040204020203" pitchFamily="34" charset="0"/>
                  <a:cs typeface="Segoe UI Light" panose="020B0502040204020203" pitchFamily="34" charset="0"/>
                </a:rPr>
              </a:br>
              <a:r>
                <a:rPr lang="en-US" sz="1428" dirty="0">
                  <a:solidFill>
                    <a:prstClr val="black"/>
                  </a:solidFill>
                  <a:latin typeface="Segoe UI Light" panose="020B0502040204020203" pitchFamily="34" charset="0"/>
                  <a:cs typeface="Segoe UI Light" panose="020B0502040204020203" pitchFamily="34" charset="0"/>
                </a:rPr>
                <a:t>throttling</a:t>
              </a:r>
            </a:p>
          </p:txBody>
        </p:sp>
      </p:grpSp>
    </p:spTree>
    <p:extLst>
      <p:ext uri="{BB962C8B-B14F-4D97-AF65-F5344CB8AC3E}">
        <p14:creationId xmlns:p14="http://schemas.microsoft.com/office/powerpoint/2010/main" val="1345311355"/>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15663"/>
          </a:xfrm>
        </p:spPr>
        <p:txBody>
          <a:bodyPr/>
          <a:lstStyle/>
          <a:p>
            <a:r>
              <a:rPr lang="en-US" sz="6000" dirty="0"/>
              <a:t>Demo: Let’s play with some code…</a:t>
            </a:r>
          </a:p>
        </p:txBody>
      </p:sp>
    </p:spTree>
    <p:extLst>
      <p:ext uri="{BB962C8B-B14F-4D97-AF65-F5344CB8AC3E}">
        <p14:creationId xmlns:p14="http://schemas.microsoft.com/office/powerpoint/2010/main" val="3040911300"/>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15663"/>
          </a:xfrm>
        </p:spPr>
        <p:txBody>
          <a:bodyPr/>
          <a:lstStyle/>
          <a:p>
            <a:r>
              <a:rPr lang="en-US" sz="6000" dirty="0"/>
              <a:t>Azure Cosmos DB – In Summary</a:t>
            </a:r>
          </a:p>
        </p:txBody>
      </p:sp>
    </p:spTree>
    <p:extLst>
      <p:ext uri="{BB962C8B-B14F-4D97-AF65-F5344CB8AC3E}">
        <p14:creationId xmlns:p14="http://schemas.microsoft.com/office/powerpoint/2010/main" val="99771315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5420391" cy="400110"/>
          </a:xfrm>
          <a:prstGeom prst="rect">
            <a:avLst/>
          </a:prstGeom>
          <a:noFill/>
        </p:spPr>
        <p:txBody>
          <a:bodyPr wrap="square" rtlCol="0">
            <a:spAutoFit/>
          </a:bodyPr>
          <a:lstStyle/>
          <a:p>
            <a:pPr lvl="0" defTabSz="951304"/>
            <a:r>
              <a:rPr kumimoji="0" lang="en-US" sz="2000" b="0" i="0" u="none" strike="noStrike" kern="1200" cap="none" spc="-104" normalizeH="0" baseline="0" noProof="0" dirty="0">
                <a:ln>
                  <a:noFill/>
                </a:ln>
                <a:solidFill>
                  <a:srgbClr val="795A90"/>
                </a:solidFill>
                <a:effectLst/>
                <a:uLnTx/>
                <a:uFillTx/>
                <a:latin typeface="Segoe UI Light" panose="020B0502040204020203" pitchFamily="34" charset="0"/>
                <a:ea typeface="+mn-ea"/>
                <a:cs typeface="Segoe UI Light" panose="020B0502040204020203" pitchFamily="34" charset="0"/>
              </a:rPr>
              <a:t>Internet of Things - </a:t>
            </a:r>
            <a:r>
              <a:rPr lang="en-US" sz="2000" spc="-104" dirty="0">
                <a:solidFill>
                  <a:srgbClr val="795A90"/>
                </a:solidFill>
                <a:latin typeface="Segoe UI Light" panose="020B0502040204020203" pitchFamily="34" charset="0"/>
                <a:cs typeface="Segoe UI Light" panose="020B0502040204020203" pitchFamily="34" charset="0"/>
              </a:rPr>
              <a:t>Database Needs</a:t>
            </a:r>
            <a:endParaRPr kumimoji="0" lang="en-US" sz="2000" b="0" i="0" u="none" strike="noStrike" kern="1200" cap="none" spc="-104" normalizeH="0" baseline="0" noProof="0" dirty="0">
              <a:ln>
                <a:noFill/>
              </a:ln>
              <a:solidFill>
                <a:srgbClr val="795A90"/>
              </a:solidFill>
              <a:effectLst/>
              <a:uLnTx/>
              <a:uFillTx/>
              <a:latin typeface="Segoe UI Light" panose="020B0502040204020203" pitchFamily="34" charset="0"/>
              <a:ea typeface="+mn-ea"/>
              <a:cs typeface="Segoe UI Light" panose="020B0502040204020203" pitchFamily="34" charset="0"/>
            </a:endParaRPr>
          </a:p>
        </p:txBody>
      </p:sp>
      <p:sp>
        <p:nvSpPr>
          <p:cNvPr id="4" name="TextBox 3"/>
          <p:cNvSpPr txBox="1"/>
          <p:nvPr/>
        </p:nvSpPr>
        <p:spPr>
          <a:xfrm>
            <a:off x="5706744" y="2091228"/>
            <a:ext cx="5420391" cy="2534027"/>
          </a:xfrm>
          <a:prstGeom prst="rect">
            <a:avLst/>
          </a:prstGeom>
          <a:noFill/>
        </p:spPr>
        <p:txBody>
          <a:bodyPr wrap="square" rtlCol="0">
            <a:spAutoFit/>
          </a:bodyPr>
          <a:lstStyle/>
          <a:p>
            <a:pPr marL="402325" marR="0" lvl="0" indent="-285750" algn="l" defTabSz="932597"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Lots of seniors emitting telemetry</a:t>
            </a:r>
            <a:br>
              <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r>
              <a:rPr lang="en-US" sz="1630" dirty="0">
                <a:solidFill>
                  <a:prstClr val="black"/>
                </a:solidFill>
                <a:latin typeface="Segoe UI Light" panose="020B0502040204020203" pitchFamily="34" charset="0"/>
                <a:cs typeface="Segoe UI Light" panose="020B0502040204020203" pitchFamily="34" charset="0"/>
              </a:rPr>
              <a:t>=&gt; High rate of write ingestion</a:t>
            </a:r>
            <a:endPar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16575" marR="0" lvl="0" indent="0" algn="l" defTabSz="932597" rtl="0" eaLnBrk="1" fontAlgn="auto" latinLnBrk="0" hangingPunct="1">
              <a:lnSpc>
                <a:spcPct val="90000"/>
              </a:lnSpc>
              <a:spcBef>
                <a:spcPts val="0"/>
              </a:spcBef>
              <a:spcAft>
                <a:spcPts val="612"/>
              </a:spcAft>
              <a:buClrTx/>
              <a:buSzTx/>
              <a:buFontTx/>
              <a:buNone/>
              <a:tabLst/>
              <a:defRPr/>
            </a:pPr>
            <a:endParaRPr lang="en-US" sz="1630" dirty="0">
              <a:solidFill>
                <a:prstClr val="black"/>
              </a:solidFill>
              <a:latin typeface="Segoe UI Light" panose="020B0502040204020203" pitchFamily="34" charset="0"/>
              <a:cs typeface="Segoe UI Light" panose="020B0502040204020203" pitchFamily="34" charset="0"/>
            </a:endParaRPr>
          </a:p>
          <a:p>
            <a:pPr marL="402325" marR="0" lvl="0" indent="-285750" algn="l" defTabSz="932597"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React quickly to anomalies</a:t>
            </a:r>
            <a:br>
              <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=&gt; </a:t>
            </a:r>
            <a:r>
              <a:rPr lang="en-US" sz="1630" dirty="0">
                <a:solidFill>
                  <a:prstClr val="black"/>
                </a:solidFill>
                <a:latin typeface="Segoe UI Light" panose="020B0502040204020203" pitchFamily="34" charset="0"/>
                <a:cs typeface="Segoe UI Light" panose="020B0502040204020203" pitchFamily="34" charset="0"/>
              </a:rPr>
              <a:t>Low-latency queries and change feeds</a:t>
            </a:r>
          </a:p>
          <a:p>
            <a:pPr marL="402325" marR="0" lvl="0" indent="-285750" algn="l" defTabSz="932597" rtl="0" eaLnBrk="1" fontAlgn="auto" latinLnBrk="0" hangingPunct="1">
              <a:lnSpc>
                <a:spcPct val="90000"/>
              </a:lnSpc>
              <a:spcBef>
                <a:spcPts val="0"/>
              </a:spcBef>
              <a:spcAft>
                <a:spcPts val="612"/>
              </a:spcAft>
              <a:buClrTx/>
              <a:buSzTx/>
              <a:buFont typeface="Symbol" panose="05050102010706020507" pitchFamily="18" charset="2"/>
              <a:buChar char="Þ"/>
              <a:tabLst/>
              <a:defRPr/>
            </a:pPr>
            <a:endParaRPr lang="en-US" sz="1630" dirty="0">
              <a:solidFill>
                <a:prstClr val="black"/>
              </a:solidFill>
              <a:latin typeface="Segoe UI Light" panose="020B0502040204020203" pitchFamily="34" charset="0"/>
              <a:cs typeface="Segoe UI Light" panose="020B0502040204020203" pitchFamily="34" charset="0"/>
            </a:endParaRPr>
          </a:p>
          <a:p>
            <a:pPr marL="402325" marR="0" lvl="0" indent="-285750" algn="l" defTabSz="932597"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Many different generations of devices</a:t>
            </a:r>
            <a:br>
              <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r>
              <a:rPr lang="en-US" sz="1630" dirty="0">
                <a:solidFill>
                  <a:prstClr val="black"/>
                </a:solidFill>
                <a:latin typeface="Segoe UI Light" panose="020B0502040204020203" pitchFamily="34" charset="0"/>
                <a:cs typeface="Segoe UI Light" panose="020B0502040204020203" pitchFamily="34" charset="0"/>
              </a:rPr>
              <a:t>=&gt; Different schemas</a:t>
            </a:r>
            <a:endParaRPr kumimoji="0" lang="en-US" sz="163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12" name="Picture 2" descr="Image result for schneider electric logo png">
            <a:extLst>
              <a:ext uri="{FF2B5EF4-FFF2-40B4-BE49-F238E27FC236}">
                <a16:creationId xmlns:a16="http://schemas.microsoft.com/office/drawing/2014/main" id="{11AA7989-0AB7-4926-894C-CCCE5A4EE0D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6130" y="3099660"/>
            <a:ext cx="2148757" cy="6479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0" descr="Image result for honeywell logo png">
            <a:extLst>
              <a:ext uri="{FF2B5EF4-FFF2-40B4-BE49-F238E27FC236}">
                <a16:creationId xmlns:a16="http://schemas.microsoft.com/office/drawing/2014/main" id="{773AE0BC-D878-4378-A104-17C558CF232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872281" y="3126978"/>
            <a:ext cx="2498166" cy="4421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indowsAzureLogo.png (1108×255)">
            <a:extLst>
              <a:ext uri="{FF2B5EF4-FFF2-40B4-BE49-F238E27FC236}">
                <a16:creationId xmlns:a16="http://schemas.microsoft.com/office/drawing/2014/main" id="{788F4D7D-A304-48FF-B153-BE8097ACAD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 y="1877488"/>
            <a:ext cx="3313559" cy="7625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allpartscvindustrial.co.uk/wp-content/uploads/2013/06/texa.png">
            <a:extLst>
              <a:ext uri="{FF2B5EF4-FFF2-40B4-BE49-F238E27FC236}">
                <a16:creationId xmlns:a16="http://schemas.microsoft.com/office/drawing/2014/main" id="{4EBD50D0-7079-4ACA-AD3C-03F3AE3D57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5708" y="1619102"/>
            <a:ext cx="2024109" cy="12397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Toyota">
            <a:extLst>
              <a:ext uri="{FF2B5EF4-FFF2-40B4-BE49-F238E27FC236}">
                <a16:creationId xmlns:a16="http://schemas.microsoft.com/office/drawing/2014/main" id="{334BA5EC-BAF7-4E75-B962-E0890A74E9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4492" y="4246502"/>
            <a:ext cx="1973743" cy="4465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Johnson Controls">
            <a:extLst>
              <a:ext uri="{FF2B5EF4-FFF2-40B4-BE49-F238E27FC236}">
                <a16:creationId xmlns:a16="http://schemas.microsoft.com/office/drawing/2014/main" id="{FF002D8F-0EE7-4FE9-8ECA-7B4A149B1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637" y="4009478"/>
            <a:ext cx="1544099" cy="683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85819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objectives and takeaways</a:t>
            </a:r>
          </a:p>
        </p:txBody>
      </p:sp>
      <p:sp>
        <p:nvSpPr>
          <p:cNvPr id="5" name="Text Placeholder 4"/>
          <p:cNvSpPr>
            <a:spLocks noGrp="1"/>
          </p:cNvSpPr>
          <p:nvPr>
            <p:ph type="body" sz="quarter" idx="10"/>
          </p:nvPr>
        </p:nvSpPr>
        <p:spPr>
          <a:xfrm>
            <a:off x="274638" y="1212850"/>
            <a:ext cx="11887200" cy="5226046"/>
          </a:xfrm>
        </p:spPr>
        <p:txBody>
          <a:bodyPr/>
          <a:lstStyle/>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A brief recap of “What is Azure Cosmos DB?”</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Understand the business goals and technical challenges faced by real-world customers w.r.t. IoT and databases</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Learn why customers are choosing Azure Cosmos DB as the go-to database for IoT scenarios</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Learn how to use Azure Cosmos DB to build a massively scalable IoT data pipeline</a:t>
            </a:r>
          </a:p>
          <a:p>
            <a:pPr marL="571500" indent="-571500">
              <a:buFont typeface="Wingdings" panose="05000000000000000000" pitchFamily="2" charset="2"/>
              <a:buChar char="§"/>
            </a:pPr>
            <a:endParaRPr lang="en-US" dirty="0">
              <a:gradFill>
                <a:gsLst>
                  <a:gs pos="7965">
                    <a:schemeClr val="tx1"/>
                  </a:gs>
                  <a:gs pos="63000">
                    <a:schemeClr val="tx1"/>
                  </a:gs>
                </a:gsLst>
                <a:lin ang="5400000" scaled="0"/>
              </a:gradFill>
            </a:endParaRPr>
          </a:p>
          <a:p>
            <a:pPr marL="571500" indent="-571500">
              <a:buFont typeface="Wingdings" panose="05000000000000000000" pitchFamily="2" charset="2"/>
              <a:buChar char="§"/>
            </a:pPr>
            <a:endParaRPr lang="en-US" dirty="0"/>
          </a:p>
        </p:txBody>
      </p:sp>
    </p:spTree>
    <p:extLst>
      <p:ext uri="{BB962C8B-B14F-4D97-AF65-F5344CB8AC3E}">
        <p14:creationId xmlns:p14="http://schemas.microsoft.com/office/powerpoint/2010/main" val="121293572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Shape 99"/>
          <p:cNvSpPr/>
          <p:nvPr/>
        </p:nvSpPr>
        <p:spPr>
          <a:xfrm>
            <a:off x="37222" y="5214201"/>
            <a:ext cx="12431959" cy="178032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Segoe UI"/>
            </a:endParaRPr>
          </a:p>
        </p:txBody>
      </p:sp>
      <p:sp>
        <p:nvSpPr>
          <p:cNvPr id="92" name="TextBox 91">
            <a:extLst/>
          </p:cNvPr>
          <p:cNvSpPr txBox="1"/>
          <p:nvPr/>
        </p:nvSpPr>
        <p:spPr>
          <a:xfrm>
            <a:off x="2761271" y="1004920"/>
            <a:ext cx="6913935" cy="345330"/>
          </a:xfrm>
          <a:prstGeom prst="rect">
            <a:avLst/>
          </a:prstGeom>
          <a:noFill/>
        </p:spPr>
        <p:txBody>
          <a:bodyPr wrap="square" lIns="93260" tIns="93260" rIns="0" bIns="0" rtlCol="0">
            <a:spAutoFit/>
          </a:bodyPr>
          <a:lstStyle/>
          <a:p>
            <a:pPr algn="ctr" defTabSz="932597">
              <a:defRPr/>
            </a:pPr>
            <a:r>
              <a:rPr lang="en-US" sz="1632" kern="0" dirty="0">
                <a:solidFill>
                  <a:srgbClr val="00B0F0"/>
                </a:solidFill>
                <a:latin typeface="Segoe UI Semibold" panose="020B0702040204020203" pitchFamily="34" charset="0"/>
                <a:cs typeface="Segoe UI Semibold" panose="020B0702040204020203" pitchFamily="34" charset="0"/>
              </a:rPr>
              <a:t>A globally distributed, massively scalable, multi-model database service</a:t>
            </a:r>
          </a:p>
        </p:txBody>
      </p:sp>
      <p:sp>
        <p:nvSpPr>
          <p:cNvPr id="925" name="Freeform: Shape 924"/>
          <p:cNvSpPr>
            <a:spLocks/>
          </p:cNvSpPr>
          <p:nvPr/>
        </p:nvSpPr>
        <p:spPr bwMode="auto">
          <a:xfrm>
            <a:off x="1308024" y="5470786"/>
            <a:ext cx="10119996" cy="1973007"/>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a:endParaRPr>
          </a:p>
        </p:txBody>
      </p:sp>
      <p:sp>
        <p:nvSpPr>
          <p:cNvPr id="828" name="Freeform: Shape 827"/>
          <p:cNvSpPr/>
          <p:nvPr/>
        </p:nvSpPr>
        <p:spPr>
          <a:xfrm>
            <a:off x="1324554" y="2949089"/>
            <a:ext cx="683199" cy="315837"/>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Segoe UI"/>
            </a:endParaRPr>
          </a:p>
        </p:txBody>
      </p:sp>
      <p:sp>
        <p:nvSpPr>
          <p:cNvPr id="830" name="Freeform: Shape 28"/>
          <p:cNvSpPr/>
          <p:nvPr/>
        </p:nvSpPr>
        <p:spPr>
          <a:xfrm>
            <a:off x="7903996" y="2361007"/>
            <a:ext cx="737242" cy="635594"/>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12333" y="2161871"/>
            <a:ext cx="1591086" cy="618988"/>
          </a:xfrm>
          <a:prstGeom prst="rect">
            <a:avLst/>
          </a:prstGeom>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940309" y="3795520"/>
            <a:ext cx="597975" cy="384671"/>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7013780" y="3496150"/>
            <a:ext cx="509146" cy="482746"/>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solidFill>
                  <a:srgbClr val="FFFFFF"/>
                </a:solidFill>
                <a:latin typeface="Segoe UI"/>
              </a:endParaRPr>
            </a:p>
          </p:txBody>
        </p:sp>
      </p:grpSp>
      <p:sp>
        <p:nvSpPr>
          <p:cNvPr id="889" name="TextBox 888"/>
          <p:cNvSpPr txBox="1"/>
          <p:nvPr/>
        </p:nvSpPr>
        <p:spPr>
          <a:xfrm>
            <a:off x="4446006" y="3911384"/>
            <a:ext cx="1034247" cy="262241"/>
          </a:xfrm>
          <a:prstGeom prst="rect">
            <a:avLst/>
          </a:prstGeom>
          <a:noFill/>
        </p:spPr>
        <p:txBody>
          <a:bodyPr wrap="none" lIns="0" rtlCol="0">
            <a:spAutoFit/>
          </a:bodyPr>
          <a:lstStyle/>
          <a:p>
            <a:pPr algn="ctr" defTabSz="932597">
              <a:defRPr/>
            </a:pPr>
            <a:r>
              <a:rPr lang="en-US" sz="1071"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961827" y="3987868"/>
            <a:ext cx="756312" cy="262241"/>
          </a:xfrm>
          <a:prstGeom prst="rect">
            <a:avLst/>
          </a:prstGeom>
          <a:noFill/>
        </p:spPr>
        <p:txBody>
          <a:bodyPr wrap="none" lIns="0" rtlCol="0">
            <a:spAutoFit/>
          </a:bodyPr>
          <a:lstStyle/>
          <a:p>
            <a:pPr algn="ctr" defTabSz="932597">
              <a:defRPr/>
            </a:pPr>
            <a:r>
              <a:rPr lang="en-US" sz="1071"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9105686" y="4281903"/>
            <a:ext cx="484916" cy="262241"/>
          </a:xfrm>
          <a:prstGeom prst="rect">
            <a:avLst/>
          </a:prstGeom>
          <a:noFill/>
        </p:spPr>
        <p:txBody>
          <a:bodyPr wrap="none" lIns="0" rtlCol="0">
            <a:spAutoFit/>
          </a:bodyPr>
          <a:lstStyle/>
          <a:p>
            <a:pPr algn="ctr" defTabSz="932597">
              <a:defRPr/>
            </a:pPr>
            <a:r>
              <a:rPr lang="en-US" sz="1071"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822089" y="5386413"/>
            <a:ext cx="2091383" cy="286306"/>
          </a:xfrm>
          <a:prstGeom prst="rect">
            <a:avLst/>
          </a:prstGeom>
          <a:noFill/>
        </p:spPr>
        <p:txBody>
          <a:bodyPr wrap="none" rtlCol="0">
            <a:spAutoFit/>
          </a:bodyPr>
          <a:lstStyle/>
          <a:p>
            <a:pPr algn="ctr" defTabSz="874181">
              <a:defRPr/>
            </a:pPr>
            <a:r>
              <a:rPr lang="en-US" sz="1224"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2315" y="4818369"/>
            <a:ext cx="1929527" cy="478442"/>
          </a:xfrm>
          <a:prstGeom prst="rect">
            <a:avLst/>
          </a:prstGeom>
          <a:noFill/>
        </p:spPr>
        <p:txBody>
          <a:bodyPr wrap="none" rtlCol="0">
            <a:spAutoFit/>
          </a:bodyPr>
          <a:lstStyle/>
          <a:p>
            <a:pPr algn="ctr" defTabSz="874181">
              <a:defRPr/>
            </a:pPr>
            <a:r>
              <a:rPr lang="en-US" sz="1224" kern="0" dirty="0">
                <a:solidFill>
                  <a:srgbClr val="002050"/>
                </a:solidFill>
                <a:latin typeface="Segoe UI"/>
                <a:cs typeface="Segoe UI Light" panose="020B0502040204020203" pitchFamily="34" charset="0"/>
              </a:rPr>
              <a:t>Elastic scale out </a:t>
            </a:r>
          </a:p>
          <a:p>
            <a:pPr algn="ctr" defTabSz="874181">
              <a:defRPr/>
            </a:pPr>
            <a:r>
              <a:rPr lang="en-US" sz="1224"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450309" y="4693545"/>
            <a:ext cx="3353538" cy="286306"/>
          </a:xfrm>
          <a:prstGeom prst="rect">
            <a:avLst/>
          </a:prstGeom>
          <a:noFill/>
        </p:spPr>
        <p:txBody>
          <a:bodyPr wrap="none" rtlCol="0">
            <a:spAutoFit/>
          </a:bodyPr>
          <a:lstStyle/>
          <a:p>
            <a:pPr algn="ctr" defTabSz="874181">
              <a:defRPr/>
            </a:pPr>
            <a:r>
              <a:rPr lang="en-US" sz="1224" kern="0" dirty="0">
                <a:solidFill>
                  <a:srgbClr val="002050"/>
                </a:solidFill>
                <a:latin typeface="Segoe UI"/>
                <a:cs typeface="Segoe UI Light" panose="020B0502040204020203" pitchFamily="34" charset="0"/>
              </a:rPr>
              <a:t>Guaranteed low latency at the 99</a:t>
            </a:r>
            <a:r>
              <a:rPr lang="en-US" sz="1224" kern="0" baseline="30000" dirty="0">
                <a:solidFill>
                  <a:srgbClr val="002050"/>
                </a:solidFill>
                <a:latin typeface="Segoe UI"/>
                <a:cs typeface="Segoe UI Light" panose="020B0502040204020203" pitchFamily="34" charset="0"/>
              </a:rPr>
              <a:t>th</a:t>
            </a:r>
            <a:r>
              <a:rPr lang="en-US" sz="1224"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963738" y="5386413"/>
            <a:ext cx="1659767" cy="286306"/>
          </a:xfrm>
          <a:prstGeom prst="rect">
            <a:avLst/>
          </a:prstGeom>
          <a:noFill/>
        </p:spPr>
        <p:txBody>
          <a:bodyPr wrap="none" rtlCol="0">
            <a:spAutoFit/>
          </a:bodyPr>
          <a:lstStyle/>
          <a:p>
            <a:pPr algn="ctr" defTabSz="874181">
              <a:defRPr/>
            </a:pPr>
            <a:r>
              <a:rPr lang="en-US" sz="1224"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7355503" y="4949911"/>
            <a:ext cx="2804206" cy="286306"/>
          </a:xfrm>
          <a:prstGeom prst="rect">
            <a:avLst/>
          </a:prstGeom>
          <a:noFill/>
        </p:spPr>
        <p:txBody>
          <a:bodyPr wrap="none" rtlCol="0">
            <a:spAutoFit/>
          </a:bodyPr>
          <a:lstStyle/>
          <a:p>
            <a:pPr algn="ctr" defTabSz="874181">
              <a:defRPr/>
            </a:pPr>
            <a:r>
              <a:rPr lang="en-US" sz="1224"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199518" y="6092275"/>
            <a:ext cx="767890" cy="767889"/>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pic>
            <p:nvPicPr>
              <p:cNvPr id="909" name="Graphic 908"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349621" y="6216175"/>
            <a:ext cx="767890" cy="767889"/>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pic>
            <p:nvPicPr>
              <p:cNvPr id="914" name="Graphic 913"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253188" y="5848412"/>
            <a:ext cx="767890" cy="767889"/>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pic>
            <p:nvPicPr>
              <p:cNvPr id="919" name="Graphic 918"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499875" y="5848412"/>
            <a:ext cx="767890" cy="767889"/>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pic>
            <p:nvPicPr>
              <p:cNvPr id="924" name="Graphic 923"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9" name="Freeform: Shape 8"/>
          <p:cNvSpPr/>
          <p:nvPr/>
        </p:nvSpPr>
        <p:spPr>
          <a:xfrm>
            <a:off x="-6520" y="4393156"/>
            <a:ext cx="12442113" cy="105835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928" name="Freeform: Shape 927"/>
          <p:cNvSpPr/>
          <p:nvPr/>
        </p:nvSpPr>
        <p:spPr>
          <a:xfrm>
            <a:off x="-6520" y="3274979"/>
            <a:ext cx="12442113" cy="1040335"/>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3" name="TextBox 2"/>
          <p:cNvSpPr txBox="1"/>
          <p:nvPr/>
        </p:nvSpPr>
        <p:spPr>
          <a:xfrm>
            <a:off x="8705168" y="2506923"/>
            <a:ext cx="1080221" cy="382308"/>
          </a:xfrm>
          <a:prstGeom prst="rect">
            <a:avLst/>
          </a:prstGeom>
          <a:noFill/>
        </p:spPr>
        <p:txBody>
          <a:bodyPr wrap="none" rtlCol="0">
            <a:spAutoFit/>
          </a:bodyPr>
          <a:lstStyle/>
          <a:p>
            <a:pPr defTabSz="932597"/>
            <a:r>
              <a:rPr lang="en-US" sz="1836" dirty="0">
                <a:solidFill>
                  <a:prstClr val="black"/>
                </a:solidFill>
                <a:latin typeface="Calibri" panose="020F0502020204030204"/>
              </a:rPr>
              <a:t>Table API</a:t>
            </a:r>
          </a:p>
        </p:txBody>
      </p:sp>
      <p:grpSp>
        <p:nvGrpSpPr>
          <p:cNvPr id="93" name="Group 92"/>
          <p:cNvGrpSpPr/>
          <p:nvPr/>
        </p:nvGrpSpPr>
        <p:grpSpPr>
          <a:xfrm>
            <a:off x="4558470" y="3672959"/>
            <a:ext cx="661879" cy="127127"/>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73297" y="3763474"/>
            <a:ext cx="743133" cy="793363"/>
            <a:chOff x="4511512" y="6316301"/>
            <a:chExt cx="672943" cy="161722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630" y="7398964"/>
              <a:ext cx="650825" cy="534563"/>
            </a:xfrm>
            <a:prstGeom prst="rect">
              <a:avLst/>
            </a:prstGeom>
            <a:noFill/>
          </p:spPr>
          <p:txBody>
            <a:bodyPr wrap="none" lIns="0" rtlCol="0">
              <a:spAutoFit/>
            </a:bodyPr>
            <a:lstStyle/>
            <a:p>
              <a:pPr algn="ctr" defTabSz="932597">
                <a:defRPr/>
              </a:pPr>
              <a:r>
                <a:rPr lang="en-US" sz="1071" dirty="0">
                  <a:solidFill>
                    <a:srgbClr val="0078D7"/>
                  </a:solidFill>
                  <a:latin typeface="Segoe UI Semibold" panose="020B0702040204020203" pitchFamily="34" charset="0"/>
                  <a:cs typeface="Segoe UI Semibold" panose="020B0702040204020203" pitchFamily="34" charset="0"/>
                </a:rPr>
                <a:t>Key-value</a:t>
              </a:r>
            </a:p>
          </p:txBody>
        </p:sp>
      </p:grpSp>
      <p:grpSp>
        <p:nvGrpSpPr>
          <p:cNvPr id="6" name="Group 5">
            <a:extLst>
              <a:ext uri="{FF2B5EF4-FFF2-40B4-BE49-F238E27FC236}">
                <a16:creationId xmlns:a16="http://schemas.microsoft.com/office/drawing/2014/main" id="{69A42EE8-0F37-43B8-A4AD-F1441A75AA91}"/>
              </a:ext>
            </a:extLst>
          </p:cNvPr>
          <p:cNvGrpSpPr/>
          <p:nvPr/>
        </p:nvGrpSpPr>
        <p:grpSpPr>
          <a:xfrm>
            <a:off x="3559839" y="281783"/>
            <a:ext cx="5316799" cy="782971"/>
            <a:chOff x="3117779" y="276283"/>
            <a:chExt cx="5213021" cy="767688"/>
          </a:xfrm>
        </p:grpSpPr>
        <p:sp>
          <p:nvSpPr>
            <p:cNvPr id="85" name="TextBox 84">
              <a:extLst>
                <a:ext uri="{FF2B5EF4-FFF2-40B4-BE49-F238E27FC236}">
                  <a16:creationId xmlns:a16="http://schemas.microsoft.com/office/drawing/2014/main" id="{62151B90-8C0A-4BB7-80C7-D70A333A14BF}"/>
                </a:ext>
              </a:extLst>
            </p:cNvPr>
            <p:cNvSpPr txBox="1"/>
            <p:nvPr/>
          </p:nvSpPr>
          <p:spPr>
            <a:xfrm>
              <a:off x="3861201" y="276283"/>
              <a:ext cx="4469599" cy="767688"/>
            </a:xfrm>
            <a:prstGeom prst="rect">
              <a:avLst/>
            </a:prstGeom>
            <a:noFill/>
          </p:spPr>
          <p:txBody>
            <a:bodyPr wrap="square" rtlCol="0">
              <a:spAutoFit/>
            </a:bodyPr>
            <a:lstStyle/>
            <a:p>
              <a:pPr algn="ctr" defTabSz="932597"/>
              <a:r>
                <a:rPr lang="en-US" sz="4488" dirty="0">
                  <a:solidFill>
                    <a:srgbClr val="00B0F0"/>
                  </a:solidFill>
                  <a:latin typeface="Segoe UI Light" panose="020B0502040204020203" pitchFamily="34" charset="0"/>
                  <a:cs typeface="Segoe UI Light" panose="020B0502040204020203" pitchFamily="34" charset="0"/>
                </a:rPr>
                <a:t>Azure Cosmos DB</a:t>
              </a:r>
            </a:p>
          </p:txBody>
        </p:sp>
        <p:pic>
          <p:nvPicPr>
            <p:cNvPr id="86" name="Picture 85">
              <a:extLst>
                <a:ext uri="{FF2B5EF4-FFF2-40B4-BE49-F238E27FC236}">
                  <a16:creationId xmlns:a16="http://schemas.microsoft.com/office/drawing/2014/main" id="{099D2A2E-BE72-492A-9CE2-4EFB7B85CE72}"/>
                </a:ext>
              </a:extLst>
            </p:cNvPr>
            <p:cNvPicPr>
              <a:picLocks noChangeAspect="1"/>
            </p:cNvPicPr>
            <p:nvPr/>
          </p:nvPicPr>
          <p:blipFill>
            <a:blip r:embed="rId6"/>
            <a:stretch>
              <a:fillRect/>
            </a:stretch>
          </p:blipFill>
          <p:spPr>
            <a:xfrm>
              <a:off x="3117779" y="296732"/>
              <a:ext cx="728542" cy="728542"/>
            </a:xfrm>
            <a:prstGeom prst="rect">
              <a:avLst/>
            </a:prstGeom>
          </p:spPr>
        </p:pic>
      </p:grpSp>
      <p:pic>
        <p:nvPicPr>
          <p:cNvPr id="90" name="Picture 4">
            <a:extLst>
              <a:ext uri="{FF2B5EF4-FFF2-40B4-BE49-F238E27FC236}">
                <a16:creationId xmlns:a16="http://schemas.microsoft.com/office/drawing/2014/main" id="{DB5F3B65-4980-4271-9F0F-377C593E52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720" y="2837779"/>
            <a:ext cx="962279" cy="50519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228D089-D9C4-4B3F-A716-08B7A9B37978}"/>
              </a:ext>
            </a:extLst>
          </p:cNvPr>
          <p:cNvGrpSpPr/>
          <p:nvPr/>
        </p:nvGrpSpPr>
        <p:grpSpPr>
          <a:xfrm>
            <a:off x="2941797" y="2249102"/>
            <a:ext cx="1486516" cy="783727"/>
            <a:chOff x="2315858" y="2394364"/>
            <a:chExt cx="1457501" cy="768430"/>
          </a:xfrm>
        </p:grpSpPr>
        <p:pic>
          <p:nvPicPr>
            <p:cNvPr id="829" name="Picture 2" descr="https://c2.staticflickr.com/4/3701/19224697601_d03ecccf71_o.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945" r="13945"/>
            <a:stretch/>
          </p:blipFill>
          <p:spPr bwMode="auto">
            <a:xfrm>
              <a:off x="3219247" y="2394364"/>
              <a:ext cx="554112" cy="7684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a:extLst>
                <a:ext uri="{FF2B5EF4-FFF2-40B4-BE49-F238E27FC236}">
                  <a16:creationId xmlns:a16="http://schemas.microsoft.com/office/drawing/2014/main" id="{FABEAF97-50FC-40E5-93B2-A3E95E188E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5858" y="2471187"/>
              <a:ext cx="1185532" cy="62240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A6B89208-A96E-4A35-BE63-255117D626E9}"/>
              </a:ext>
            </a:extLst>
          </p:cNvPr>
          <p:cNvSpPr txBox="1"/>
          <p:nvPr/>
        </p:nvSpPr>
        <p:spPr>
          <a:xfrm>
            <a:off x="10502372" y="3082364"/>
            <a:ext cx="1538781" cy="382308"/>
          </a:xfrm>
          <a:prstGeom prst="rect">
            <a:avLst/>
          </a:prstGeom>
          <a:noFill/>
        </p:spPr>
        <p:txBody>
          <a:bodyPr wrap="none" rtlCol="0">
            <a:spAutoFit/>
          </a:bodyPr>
          <a:lstStyle/>
          <a:p>
            <a:pPr defTabSz="932597"/>
            <a:r>
              <a:rPr lang="en-US" sz="1836" dirty="0">
                <a:solidFill>
                  <a:prstClr val="black"/>
                </a:solidFill>
                <a:latin typeface="Calibri" panose="020F0502020204030204"/>
              </a:rPr>
              <a:t>MongoDB API</a:t>
            </a:r>
          </a:p>
        </p:txBody>
      </p:sp>
    </p:spTree>
    <p:extLst>
      <p:ext uri="{BB962C8B-B14F-4D97-AF65-F5344CB8AC3E}">
        <p14:creationId xmlns:p14="http://schemas.microsoft.com/office/powerpoint/2010/main" val="3026660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review: session objectives and takeaways</a:t>
            </a:r>
          </a:p>
        </p:txBody>
      </p:sp>
      <p:sp>
        <p:nvSpPr>
          <p:cNvPr id="6" name="Text Placeholder 5"/>
          <p:cNvSpPr>
            <a:spLocks noGrp="1"/>
          </p:cNvSpPr>
          <p:nvPr>
            <p:ph type="body" sz="quarter" idx="10"/>
          </p:nvPr>
        </p:nvSpPr>
        <p:spPr>
          <a:xfrm>
            <a:off x="274638" y="1212850"/>
            <a:ext cx="11887200" cy="4616648"/>
          </a:xfrm>
        </p:spPr>
        <p:txBody>
          <a:bodyPr/>
          <a:lstStyle/>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A brief recap of “What is Azure Cosmos DB?”</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Understand the business goals and technical challenges faced by real-world customers w.r.t. IoT and databases</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Learn why customers are choosing Azure Cosmos DB as the go-to database for IoT scenarios</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Learn how to use Azure Cosmos DB to build a massively scalable IoT data pipeline</a:t>
            </a:r>
          </a:p>
          <a:p>
            <a:endParaRPr lang="en-US" dirty="0"/>
          </a:p>
        </p:txBody>
      </p:sp>
    </p:spTree>
    <p:extLst>
      <p:ext uri="{BB962C8B-B14F-4D97-AF65-F5344CB8AC3E}">
        <p14:creationId xmlns:p14="http://schemas.microsoft.com/office/powerpoint/2010/main" val="423127649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Session resources</a:t>
            </a:r>
          </a:p>
        </p:txBody>
      </p:sp>
      <p:grpSp>
        <p:nvGrpSpPr>
          <p:cNvPr id="4" name="Group 3">
            <a:extLst>
              <a:ext uri="{FF2B5EF4-FFF2-40B4-BE49-F238E27FC236}">
                <a16:creationId xmlns:a16="http://schemas.microsoft.com/office/drawing/2014/main" id="{BF74DE98-97E7-4D5F-9CEC-6D59D79DB262}"/>
              </a:ext>
            </a:extLst>
          </p:cNvPr>
          <p:cNvGrpSpPr/>
          <p:nvPr/>
        </p:nvGrpSpPr>
        <p:grpSpPr>
          <a:xfrm>
            <a:off x="2141537" y="2062793"/>
            <a:ext cx="8153400" cy="2868938"/>
            <a:chOff x="2042480" y="1973262"/>
            <a:chExt cx="8153400" cy="2868938"/>
          </a:xfrm>
        </p:grpSpPr>
        <p:sp>
          <p:nvSpPr>
            <p:cNvPr id="18" name="Rectangle 17">
              <a:extLst>
                <a:ext uri="{FF2B5EF4-FFF2-40B4-BE49-F238E27FC236}">
                  <a16:creationId xmlns:a16="http://schemas.microsoft.com/office/drawing/2014/main" id="{993849F6-6B5A-4808-83FE-98C703C0C476}"/>
                </a:ext>
              </a:extLst>
            </p:cNvPr>
            <p:cNvSpPr/>
            <p:nvPr/>
          </p:nvSpPr>
          <p:spPr bwMode="auto">
            <a:xfrm>
              <a:off x="2103437" y="1973262"/>
              <a:ext cx="8092443" cy="2868938"/>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9" name="Picture 18">
              <a:extLst>
                <a:ext uri="{FF2B5EF4-FFF2-40B4-BE49-F238E27FC236}">
                  <a16:creationId xmlns:a16="http://schemas.microsoft.com/office/drawing/2014/main" id="{881CB6AF-EBB7-4649-9171-DEC8996C8BBF}"/>
                </a:ext>
              </a:extLst>
            </p:cNvPr>
            <p:cNvPicPr>
              <a:picLocks noChangeAspect="1"/>
            </p:cNvPicPr>
            <p:nvPr/>
          </p:nvPicPr>
          <p:blipFill>
            <a:blip r:embed="rId3"/>
            <a:stretch>
              <a:fillRect/>
            </a:stretch>
          </p:blipFill>
          <p:spPr>
            <a:xfrm>
              <a:off x="2404830" y="3714277"/>
              <a:ext cx="840566" cy="840566"/>
            </a:xfrm>
            <a:prstGeom prst="rect">
              <a:avLst/>
            </a:prstGeom>
          </p:spPr>
        </p:pic>
        <p:pic>
          <p:nvPicPr>
            <p:cNvPr id="21" name="Picture 20">
              <a:extLst>
                <a:ext uri="{FF2B5EF4-FFF2-40B4-BE49-F238E27FC236}">
                  <a16:creationId xmlns:a16="http://schemas.microsoft.com/office/drawing/2014/main" id="{3D43D942-D9D9-4764-B766-EAB6BBC836E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42480" y="2276969"/>
              <a:ext cx="1628192" cy="916713"/>
            </a:xfrm>
            <a:prstGeom prst="rect">
              <a:avLst/>
            </a:prstGeom>
          </p:spPr>
        </p:pic>
        <p:sp>
          <p:nvSpPr>
            <p:cNvPr id="22" name="Rectangle 21">
              <a:extLst>
                <a:ext uri="{FF2B5EF4-FFF2-40B4-BE49-F238E27FC236}">
                  <a16:creationId xmlns:a16="http://schemas.microsoft.com/office/drawing/2014/main" id="{EBA07812-960F-468B-937F-533B9FBCD90E}"/>
                </a:ext>
              </a:extLst>
            </p:cNvPr>
            <p:cNvSpPr/>
            <p:nvPr/>
          </p:nvSpPr>
          <p:spPr>
            <a:xfrm>
              <a:off x="3497998" y="2480620"/>
              <a:ext cx="2906117" cy="406265"/>
            </a:xfrm>
            <a:prstGeom prst="rect">
              <a:avLst/>
            </a:prstGeom>
          </p:spPr>
          <p:txBody>
            <a:bodyPr wrap="none">
              <a:spAutoFit/>
            </a:bodyPr>
            <a:lstStyle/>
            <a:p>
              <a:pPr defTabSz="932597"/>
              <a:r>
                <a:rPr lang="en-US" sz="2040" dirty="0" err="1">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askcosmosdb@microsoft</a:t>
              </a:r>
              <a:endParaRPr lang="en-US" sz="2040" dirty="0">
                <a:solidFill>
                  <a:prstClr val="black"/>
                </a:solidFill>
                <a:latin typeface="Segoe UI Light" panose="020B0502040204020203"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B3C06C71-3D8C-4A69-BF58-E1731CD33966}"/>
                </a:ext>
              </a:extLst>
            </p:cNvPr>
            <p:cNvSpPr/>
            <p:nvPr/>
          </p:nvSpPr>
          <p:spPr>
            <a:xfrm>
              <a:off x="3497997" y="3733355"/>
              <a:ext cx="3034357" cy="720197"/>
            </a:xfrm>
            <a:prstGeom prst="rect">
              <a:avLst/>
            </a:prstGeom>
          </p:spPr>
          <p:txBody>
            <a:bodyPr wrap="none">
              <a:spAutoFit/>
            </a:bodyPr>
            <a:lstStyle/>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Follow @</a:t>
              </a:r>
              <a:r>
                <a:rPr lang="en-US" sz="2040" dirty="0" err="1">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AzureCosmosDB</a:t>
              </a:r>
              <a:endPar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endParaRPr>
            </a:p>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Use #CosmosDB</a:t>
              </a:r>
              <a:endParaRPr lang="en-US" sz="2040" dirty="0">
                <a:solidFill>
                  <a:prstClr val="black"/>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4F604DAC-6325-4C22-BC4D-58F25D406808}"/>
                </a:ext>
              </a:extLst>
            </p:cNvPr>
            <p:cNvSpPr/>
            <p:nvPr/>
          </p:nvSpPr>
          <p:spPr>
            <a:xfrm>
              <a:off x="7696730" y="2480620"/>
              <a:ext cx="1838965" cy="406265"/>
            </a:xfrm>
            <a:prstGeom prst="rect">
              <a:avLst/>
            </a:prstGeom>
          </p:spPr>
          <p:txBody>
            <a:bodyPr wrap="none">
              <a:spAutoFit/>
            </a:bodyPr>
            <a:lstStyle/>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cosmosdb.com</a:t>
              </a:r>
              <a:endParaRPr lang="en-US" sz="2040" dirty="0">
                <a:solidFill>
                  <a:prstClr val="black"/>
                </a:solidFill>
                <a:latin typeface="Segoe UI Light" panose="020B0502040204020203" pitchFamily="34" charset="0"/>
                <a:cs typeface="Segoe UI Light" panose="020B0502040204020203" pitchFamily="34" charset="0"/>
              </a:endParaRPr>
            </a:p>
          </p:txBody>
        </p:sp>
        <p:sp>
          <p:nvSpPr>
            <p:cNvPr id="25" name="Rectangle 24">
              <a:extLst>
                <a:ext uri="{FF2B5EF4-FFF2-40B4-BE49-F238E27FC236}">
                  <a16:creationId xmlns:a16="http://schemas.microsoft.com/office/drawing/2014/main" id="{F064180D-BA61-4DB8-975E-4AACAE880666}"/>
                </a:ext>
              </a:extLst>
            </p:cNvPr>
            <p:cNvSpPr/>
            <p:nvPr/>
          </p:nvSpPr>
          <p:spPr>
            <a:xfrm>
              <a:off x="7696729" y="3909924"/>
              <a:ext cx="2247282" cy="406265"/>
            </a:xfrm>
            <a:prstGeom prst="rect">
              <a:avLst/>
            </a:prstGeom>
          </p:spPr>
          <p:txBody>
            <a:bodyPr wrap="none">
              <a:spAutoFit/>
            </a:bodyPr>
            <a:lstStyle/>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#azure-</a:t>
              </a:r>
              <a:r>
                <a:rPr lang="en-US" sz="2040" dirty="0" err="1">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cosmosdb</a:t>
              </a:r>
              <a:endParaRPr lang="en-US" sz="2040" dirty="0">
                <a:solidFill>
                  <a:prstClr val="black"/>
                </a:solidFill>
                <a:latin typeface="Segoe UI Light" panose="020B0502040204020203" pitchFamily="34" charset="0"/>
                <a:cs typeface="Segoe UI Light" panose="020B0502040204020203" pitchFamily="34" charset="0"/>
              </a:endParaRPr>
            </a:p>
          </p:txBody>
        </p:sp>
        <p:pic>
          <p:nvPicPr>
            <p:cNvPr id="26" name="Picture 25">
              <a:extLst>
                <a:ext uri="{FF2B5EF4-FFF2-40B4-BE49-F238E27FC236}">
                  <a16:creationId xmlns:a16="http://schemas.microsoft.com/office/drawing/2014/main" id="{43A02C39-D4BC-468A-BC5D-2FE09380E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1619" y="3767510"/>
              <a:ext cx="878970" cy="878970"/>
            </a:xfrm>
            <a:prstGeom prst="rect">
              <a:avLst/>
            </a:prstGeom>
          </p:spPr>
        </p:pic>
      </p:grpSp>
      <p:pic>
        <p:nvPicPr>
          <p:cNvPr id="27" name="Picture 26">
            <a:extLst>
              <a:ext uri="{FF2B5EF4-FFF2-40B4-BE49-F238E27FC236}">
                <a16:creationId xmlns:a16="http://schemas.microsoft.com/office/drawing/2014/main" id="{4D2648DF-D4CA-4017-9E71-C84EEA52150C}"/>
              </a:ext>
            </a:extLst>
          </p:cNvPr>
          <p:cNvPicPr>
            <a:picLocks noChangeAspect="1"/>
          </p:cNvPicPr>
          <p:nvPr/>
        </p:nvPicPr>
        <p:blipFill>
          <a:blip r:embed="rId7"/>
          <a:stretch>
            <a:fillRect/>
          </a:stretch>
        </p:blipFill>
        <p:spPr>
          <a:xfrm>
            <a:off x="6674240" y="2366500"/>
            <a:ext cx="978158" cy="978159"/>
          </a:xfrm>
          <a:prstGeom prst="rect">
            <a:avLst/>
          </a:prstGeom>
        </p:spPr>
      </p:pic>
    </p:spTree>
    <p:extLst>
      <p:ext uri="{BB962C8B-B14F-4D97-AF65-F5344CB8AC3E}">
        <p14:creationId xmlns:p14="http://schemas.microsoft.com/office/powerpoint/2010/main" val="845816345"/>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Related content</a:t>
            </a:r>
          </a:p>
        </p:txBody>
      </p:sp>
      <p:sp>
        <p:nvSpPr>
          <p:cNvPr id="6" name="Text Placeholder 5"/>
          <p:cNvSpPr>
            <a:spLocks noGrp="1"/>
          </p:cNvSpPr>
          <p:nvPr>
            <p:ph type="body" sz="quarter" idx="10"/>
          </p:nvPr>
        </p:nvSpPr>
        <p:spPr>
          <a:xfrm>
            <a:off x="274638" y="1212850"/>
            <a:ext cx="11887200" cy="5293757"/>
          </a:xfrm>
        </p:spPr>
        <p:txBody>
          <a:bodyPr/>
          <a:lstStyle/>
          <a:p>
            <a:r>
              <a:rPr lang="en-US" sz="2000" b="1" dirty="0"/>
              <a:t>Come chat with our product team at our booth in the Expo! </a:t>
            </a:r>
          </a:p>
          <a:p>
            <a:endParaRPr lang="en-US" sz="2000" b="1" dirty="0"/>
          </a:p>
          <a:p>
            <a:r>
              <a:rPr lang="en-US" sz="2000" b="1" dirty="0"/>
              <a:t>More sessions on Azure Cosmos DB through the week:</a:t>
            </a:r>
          </a:p>
          <a:p>
            <a:endParaRPr lang="en-US" sz="2000" b="1" dirty="0"/>
          </a:p>
          <a:p>
            <a:r>
              <a:rPr lang="en-US" sz="2000" b="1" dirty="0"/>
              <a:t>(TECH-DP300) </a:t>
            </a:r>
            <a:r>
              <a:rPr lang="en-US" sz="2000" dirty="0"/>
              <a:t>A lap around Azure Cosmos DB: Microsoft's globally distributed, multi-model database</a:t>
            </a:r>
          </a:p>
          <a:p>
            <a:pPr marL="571500" indent="-571500">
              <a:buFont typeface="Arial" panose="020B0604020202020204" pitchFamily="34" charset="0"/>
              <a:buChar char="•"/>
            </a:pPr>
            <a:r>
              <a:rPr lang="en-US" sz="2000" dirty="0"/>
              <a:t>Tuesday 1:45-2:45pm with Rimma Nehme</a:t>
            </a:r>
            <a:br>
              <a:rPr lang="en-US" sz="2000" dirty="0"/>
            </a:br>
            <a:endParaRPr lang="en-US" sz="2000" dirty="0"/>
          </a:p>
          <a:p>
            <a:r>
              <a:rPr lang="en-US" sz="2000" b="1" dirty="0"/>
              <a:t>(SPEC-DP221) </a:t>
            </a:r>
            <a:r>
              <a:rPr lang="en-US" sz="2000" dirty="0"/>
              <a:t>Bootcamp: Azure CosmosDB</a:t>
            </a:r>
          </a:p>
          <a:p>
            <a:pPr marL="571500" indent="-571500">
              <a:buFont typeface="Arial" panose="020B0604020202020204" pitchFamily="34" charset="0"/>
              <a:buChar char="•"/>
            </a:pPr>
            <a:r>
              <a:rPr lang="en-US" sz="2000" dirty="0"/>
              <a:t>Tuesday 3:15-4:15pm with Rimma Nehme</a:t>
            </a:r>
            <a:br>
              <a:rPr lang="en-US" sz="2000" dirty="0"/>
            </a:br>
            <a:endParaRPr lang="en-US" sz="2000" dirty="0"/>
          </a:p>
          <a:p>
            <a:r>
              <a:rPr lang="en-US" sz="2000" b="1" dirty="0"/>
              <a:t>(TECH-DP302) </a:t>
            </a:r>
            <a:r>
              <a:rPr lang="en-US" sz="2000" dirty="0"/>
              <a:t>Globally-Distributed Graph-as-a-service via Azure Cosmos DB</a:t>
            </a:r>
          </a:p>
          <a:p>
            <a:pPr marL="571500" indent="-571500">
              <a:buFont typeface="Arial" panose="020B0604020202020204" pitchFamily="34" charset="0"/>
              <a:buChar char="•"/>
            </a:pPr>
            <a:r>
              <a:rPr lang="en-US" sz="2000" dirty="0"/>
              <a:t>Tuesday 4:45-5:45pm with Aravind Krishna</a:t>
            </a:r>
            <a:br>
              <a:rPr lang="en-US" sz="2000" dirty="0"/>
            </a:br>
            <a:endParaRPr lang="en-US" sz="2000" dirty="0"/>
          </a:p>
          <a:p>
            <a:r>
              <a:rPr lang="en-US" sz="2000" b="1" dirty="0"/>
              <a:t>(TECH-DP205)</a:t>
            </a:r>
            <a:r>
              <a:rPr lang="en-US" sz="2000" dirty="0"/>
              <a:t> Globally-distributed Premium Azure Table experience using Cosmos DB</a:t>
            </a:r>
          </a:p>
          <a:p>
            <a:pPr marL="571500" indent="-571500">
              <a:buFont typeface="Arial" panose="020B0604020202020204" pitchFamily="34" charset="0"/>
              <a:buChar char="•"/>
            </a:pPr>
            <a:r>
              <a:rPr lang="en-US" sz="2000" dirty="0"/>
              <a:t>Wednesday 4-5pm with Govind Kanshi</a:t>
            </a:r>
            <a:br>
              <a:rPr lang="en-US" sz="2000" dirty="0"/>
            </a:br>
            <a:endParaRPr lang="en-US" sz="2000" dirty="0"/>
          </a:p>
        </p:txBody>
      </p:sp>
    </p:spTree>
    <p:extLst>
      <p:ext uri="{BB962C8B-B14F-4D97-AF65-F5344CB8AC3E}">
        <p14:creationId xmlns:p14="http://schemas.microsoft.com/office/powerpoint/2010/main" val="109055485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850010" y="1933100"/>
            <a:ext cx="2626318"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Enjoy a session</a:t>
            </a:r>
          </a:p>
        </p:txBody>
      </p:sp>
      <p:sp>
        <p:nvSpPr>
          <p:cNvPr id="22" name="Rectangle 21"/>
          <p:cNvSpPr/>
          <p:nvPr/>
        </p:nvSpPr>
        <p:spPr>
          <a:xfrm>
            <a:off x="3560301" y="1933100"/>
            <a:ext cx="2626318"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Fill out an </a:t>
            </a:r>
            <a:r>
              <a:rPr kumimoji="0" lang="en-US" sz="2000" b="0" i="0" u="none" strike="noStrike" kern="1200" cap="none" spc="0" normalizeH="0" baseline="0" noProof="0" dirty="0" err="1">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eval</a:t>
            </a:r>
            <a:endPar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endParaRPr>
          </a:p>
        </p:txBody>
      </p:sp>
      <p:sp>
        <p:nvSpPr>
          <p:cNvPr id="29" name="Rectangle 28"/>
          <p:cNvSpPr/>
          <p:nvPr/>
        </p:nvSpPr>
        <p:spPr>
          <a:xfrm>
            <a:off x="8412773" y="1933100"/>
            <a:ext cx="3713140"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Make MS Ready better</a:t>
            </a:r>
          </a:p>
        </p:txBody>
      </p:sp>
      <p:grpSp>
        <p:nvGrpSpPr>
          <p:cNvPr id="64" name="Group 63"/>
          <p:cNvGrpSpPr/>
          <p:nvPr/>
        </p:nvGrpSpPr>
        <p:grpSpPr>
          <a:xfrm>
            <a:off x="265552" y="2562473"/>
            <a:ext cx="12422739" cy="3374340"/>
            <a:chOff x="276110" y="2709862"/>
            <a:chExt cx="12422739" cy="3374340"/>
          </a:xfrm>
        </p:grpSpPr>
        <p:sp>
          <p:nvSpPr>
            <p:cNvPr id="4" name="Rectangle 3"/>
            <p:cNvSpPr/>
            <p:nvPr/>
          </p:nvSpPr>
          <p:spPr>
            <a:xfrm>
              <a:off x="304508" y="2709862"/>
              <a:ext cx="12394341" cy="846386"/>
            </a:xfrm>
            <a:prstGeom prst="rect">
              <a:avLst/>
            </a:prstGeom>
          </p:spPr>
          <p:txBody>
            <a:bodyPr wrap="square" lIns="146304" tIns="0" rIns="146304"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5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Evaluations </a:t>
              </a:r>
              <a:r>
                <a:rPr kumimoji="0" lang="en-US" sz="55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can be submitted via</a:t>
              </a:r>
            </a:p>
          </p:txBody>
        </p:sp>
        <p:sp>
          <p:nvSpPr>
            <p:cNvPr id="26" name="Rectangle 25"/>
            <p:cNvSpPr/>
            <p:nvPr/>
          </p:nvSpPr>
          <p:spPr>
            <a:xfrm>
              <a:off x="276110" y="3597367"/>
              <a:ext cx="11896286" cy="2486835"/>
            </a:xfrm>
            <a:prstGeom prst="rect">
              <a:avLst/>
            </a:prstGeom>
          </p:spPr>
          <p:txBody>
            <a:bodyPr wrap="square" lIns="182880" rIns="182880">
              <a:spAutoFit/>
            </a:bodyPr>
            <a:lstStyle/>
            <a:p>
              <a:pPr marL="0" marR="0" lvl="0" indent="0" algn="l" defTabSz="932742" rtl="0" eaLnBrk="1" fontAlgn="auto" latinLnBrk="0" hangingPunct="1">
                <a:lnSpc>
                  <a:spcPct val="90000"/>
                </a:lnSpc>
                <a:spcBef>
                  <a:spcPts val="600"/>
                </a:spcBef>
                <a:buClrTx/>
                <a:buSzTx/>
                <a:buFontTx/>
                <a:buNone/>
                <a:tabLst/>
                <a:defRPr/>
              </a:pP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Laptop/Mobile</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 connect to Schedule Builder on www.microsoftready.com</a:t>
              </a:r>
            </a:p>
            <a:p>
              <a:pPr marL="0" marR="0" lvl="0" indent="0" algn="l" defTabSz="932742" rtl="0" eaLnBrk="1" fontAlgn="auto" latinLnBrk="0" hangingPunct="1">
                <a:lnSpc>
                  <a:spcPct val="90000"/>
                </a:lnSpc>
                <a:spcBef>
                  <a:spcPts val="600"/>
                </a:spcBef>
                <a:buClrTx/>
                <a:buSzTx/>
                <a:buFontTx/>
                <a:buNone/>
                <a:tabLst/>
                <a:defRPr/>
              </a:pP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Windows/Windows</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 </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Phone</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 MS Ready App (Search “MS Ready” in the Store)</a:t>
              </a:r>
            </a:p>
            <a:p>
              <a:pPr marL="0" marR="0" lvl="0" indent="0" algn="l" defTabSz="932742" rtl="0" eaLnBrk="1" fontAlgn="auto" latinLnBrk="0" hangingPunct="1">
                <a:lnSpc>
                  <a:spcPct val="90000"/>
                </a:lnSpc>
                <a:spcBef>
                  <a:spcPts val="600"/>
                </a:spcBef>
                <a:buClrTx/>
                <a:buSzTx/>
                <a:buFontTx/>
                <a:buNone/>
                <a:tabLst/>
                <a:defRPr/>
              </a:pP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Your Mobile Device </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scan the QR code to reach your </a:t>
              </a:r>
              <a:r>
                <a:rPr kumimoji="0" lang="en-US" sz="2800" b="0" i="0" u="none" strike="noStrike" kern="1200" cap="none" normalizeH="0" baseline="0" noProof="0" dirty="0" err="1">
                  <a:ln w="3175">
                    <a:noFill/>
                  </a:ln>
                  <a:gradFill>
                    <a:gsLst>
                      <a:gs pos="0">
                        <a:srgbClr val="FFFFFF"/>
                      </a:gs>
                      <a:gs pos="100000">
                        <a:srgbClr val="FFFFFF"/>
                      </a:gs>
                    </a:gsLst>
                    <a:lin ang="5400000" scaled="0"/>
                  </a:gradFill>
                  <a:effectLst/>
                  <a:uLnTx/>
                  <a:uFillTx/>
                  <a:latin typeface="Segoe UI Light"/>
                  <a:ea typeface="+mn-ea"/>
                  <a:cs typeface="Segoe UI" pitchFamily="34" charset="0"/>
                </a:rPr>
                <a:t>evals</a:t>
              </a:r>
              <a:endPar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932742" rtl="0" eaLnBrk="1" fontAlgn="auto" latinLnBrk="0" hangingPunct="1">
                <a:lnSpc>
                  <a:spcPct val="100000"/>
                </a:lnSpc>
                <a:spcBef>
                  <a:spcPts val="600"/>
                </a:spcBef>
                <a:buClrTx/>
                <a:buSzTx/>
                <a:buFontTx/>
                <a:buNone/>
                <a:tabLst/>
                <a:defRPr/>
              </a:pPr>
              <a:endPar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endParaRPr>
            </a:p>
            <a:p>
              <a:pPr marL="0" marR="0" lvl="0" indent="0" algn="l" defTabSz="932742" rtl="0" eaLnBrk="1" fontAlgn="auto" latinLnBrk="0" hangingPunct="1">
                <a:lnSpc>
                  <a:spcPct val="100000"/>
                </a:lnSpc>
                <a:spcBef>
                  <a:spcPts val="600"/>
                </a:spcBef>
                <a:buClrTx/>
                <a:buSzTx/>
                <a:buFontTx/>
                <a:buNone/>
                <a:tabLst/>
                <a:defRPr/>
              </a:pPr>
              <a:r>
                <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*If you plan to remain in this room for the next session, please be sure to scan </a:t>
              </a:r>
              <a:br>
                <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br>
              <a:r>
                <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your badge again at the door prior to the session starting</a:t>
              </a:r>
            </a:p>
          </p:txBody>
        </p:sp>
      </p:grpSp>
      <p:sp>
        <p:nvSpPr>
          <p:cNvPr id="32" name="Rectangle 31"/>
          <p:cNvSpPr/>
          <p:nvPr/>
        </p:nvSpPr>
        <p:spPr>
          <a:xfrm>
            <a:off x="5959806" y="1933100"/>
            <a:ext cx="3209262"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Win a prize</a:t>
            </a:r>
          </a:p>
        </p:txBody>
      </p:sp>
      <p:sp>
        <p:nvSpPr>
          <p:cNvPr id="40" name="Outer"/>
          <p:cNvSpPr/>
          <p:nvPr/>
        </p:nvSpPr>
        <p:spPr bwMode="auto">
          <a:xfrm>
            <a:off x="14571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41" name="Inner"/>
          <p:cNvSpPr/>
          <p:nvPr/>
        </p:nvSpPr>
        <p:spPr bwMode="auto">
          <a:xfrm>
            <a:off x="14801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uter"/>
          <p:cNvSpPr/>
          <p:nvPr/>
        </p:nvSpPr>
        <p:spPr bwMode="auto">
          <a:xfrm>
            <a:off x="41495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48" name="Inner"/>
          <p:cNvSpPr/>
          <p:nvPr/>
        </p:nvSpPr>
        <p:spPr bwMode="auto">
          <a:xfrm>
            <a:off x="4173855" y="476396"/>
            <a:ext cx="1396366" cy="1396364"/>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uter"/>
          <p:cNvSpPr/>
          <p:nvPr/>
        </p:nvSpPr>
        <p:spPr bwMode="auto">
          <a:xfrm>
            <a:off x="95343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50" name="Inner"/>
          <p:cNvSpPr/>
          <p:nvPr/>
        </p:nvSpPr>
        <p:spPr bwMode="auto">
          <a:xfrm>
            <a:off x="95573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uter"/>
          <p:cNvSpPr/>
          <p:nvPr/>
        </p:nvSpPr>
        <p:spPr bwMode="auto">
          <a:xfrm>
            <a:off x="68419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58" name="Inner"/>
          <p:cNvSpPr/>
          <p:nvPr/>
        </p:nvSpPr>
        <p:spPr bwMode="auto">
          <a:xfrm>
            <a:off x="68649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8" name="Picture 5"/>
          <p:cNvPicPr>
            <a:picLocks noChangeAspect="1" noChangeArrowheads="1"/>
          </p:cNvPicPr>
          <p:nvPr/>
        </p:nvPicPr>
        <p:blipFill>
          <a:blip r:embed="rId3"/>
          <a:stretch>
            <a:fillRect/>
          </a:stretch>
        </p:blipFill>
        <p:spPr bwMode="auto">
          <a:xfrm>
            <a:off x="10700901" y="5038182"/>
            <a:ext cx="1458784" cy="145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5"/>
          <p:cNvSpPr>
            <a:spLocks noEditPoints="1"/>
          </p:cNvSpPr>
          <p:nvPr/>
        </p:nvSpPr>
        <p:spPr bwMode="auto">
          <a:xfrm>
            <a:off x="1837418" y="999400"/>
            <a:ext cx="684438" cy="350354"/>
          </a:xfrm>
          <a:custGeom>
            <a:avLst/>
            <a:gdLst>
              <a:gd name="T0" fmla="*/ 41 w 140"/>
              <a:gd name="T1" fmla="*/ 70 h 70"/>
              <a:gd name="T2" fmla="*/ 70 w 140"/>
              <a:gd name="T3" fmla="*/ 41 h 70"/>
              <a:gd name="T4" fmla="*/ 99 w 140"/>
              <a:gd name="T5" fmla="*/ 70 h 70"/>
              <a:gd name="T6" fmla="*/ 92 w 140"/>
              <a:gd name="T7" fmla="*/ 21 h 70"/>
              <a:gd name="T8" fmla="*/ 71 w 140"/>
              <a:gd name="T9" fmla="*/ 0 h 70"/>
              <a:gd name="T10" fmla="*/ 51 w 140"/>
              <a:gd name="T11" fmla="*/ 21 h 70"/>
              <a:gd name="T12" fmla="*/ 71 w 140"/>
              <a:gd name="T13" fmla="*/ 41 h 70"/>
              <a:gd name="T14" fmla="*/ 92 w 140"/>
              <a:gd name="T15" fmla="*/ 21 h 70"/>
              <a:gd name="T16" fmla="*/ 36 w 140"/>
              <a:gd name="T17" fmla="*/ 34 h 70"/>
              <a:gd name="T18" fmla="*/ 20 w 140"/>
              <a:gd name="T19" fmla="*/ 18 h 70"/>
              <a:gd name="T20" fmla="*/ 4 w 140"/>
              <a:gd name="T21" fmla="*/ 34 h 70"/>
              <a:gd name="T22" fmla="*/ 20 w 140"/>
              <a:gd name="T23" fmla="*/ 50 h 70"/>
              <a:gd name="T24" fmla="*/ 36 w 140"/>
              <a:gd name="T25" fmla="*/ 34 h 70"/>
              <a:gd name="T26" fmla="*/ 136 w 140"/>
              <a:gd name="T27" fmla="*/ 34 h 70"/>
              <a:gd name="T28" fmla="*/ 120 w 140"/>
              <a:gd name="T29" fmla="*/ 18 h 70"/>
              <a:gd name="T30" fmla="*/ 104 w 140"/>
              <a:gd name="T31" fmla="*/ 34 h 70"/>
              <a:gd name="T32" fmla="*/ 120 w 140"/>
              <a:gd name="T33" fmla="*/ 50 h 70"/>
              <a:gd name="T34" fmla="*/ 136 w 140"/>
              <a:gd name="T35" fmla="*/ 34 h 70"/>
              <a:gd name="T36" fmla="*/ 41 w 140"/>
              <a:gd name="T37" fmla="*/ 70 h 70"/>
              <a:gd name="T38" fmla="*/ 20 w 140"/>
              <a:gd name="T39" fmla="*/ 50 h 70"/>
              <a:gd name="T40" fmla="*/ 0 w 140"/>
              <a:gd name="T41" fmla="*/ 70 h 70"/>
              <a:gd name="T42" fmla="*/ 140 w 140"/>
              <a:gd name="T43" fmla="*/ 70 h 70"/>
              <a:gd name="T44" fmla="*/ 120 w 140"/>
              <a:gd name="T45" fmla="*/ 50 h 70"/>
              <a:gd name="T46" fmla="*/ 99 w 140"/>
              <a:gd name="T4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70">
                <a:moveTo>
                  <a:pt x="41" y="70"/>
                </a:moveTo>
                <a:cubicBezTo>
                  <a:pt x="41" y="54"/>
                  <a:pt x="54" y="41"/>
                  <a:pt x="70" y="41"/>
                </a:cubicBezTo>
                <a:cubicBezTo>
                  <a:pt x="86" y="41"/>
                  <a:pt x="99" y="54"/>
                  <a:pt x="99" y="70"/>
                </a:cubicBezTo>
                <a:moveTo>
                  <a:pt x="92" y="21"/>
                </a:moveTo>
                <a:cubicBezTo>
                  <a:pt x="92" y="9"/>
                  <a:pt x="83" y="0"/>
                  <a:pt x="71" y="0"/>
                </a:cubicBezTo>
                <a:cubicBezTo>
                  <a:pt x="60" y="0"/>
                  <a:pt x="51" y="9"/>
                  <a:pt x="51" y="21"/>
                </a:cubicBezTo>
                <a:cubicBezTo>
                  <a:pt x="51" y="32"/>
                  <a:pt x="60" y="41"/>
                  <a:pt x="71" y="41"/>
                </a:cubicBezTo>
                <a:cubicBezTo>
                  <a:pt x="83" y="41"/>
                  <a:pt x="92" y="32"/>
                  <a:pt x="92" y="21"/>
                </a:cubicBezTo>
                <a:close/>
                <a:moveTo>
                  <a:pt x="36" y="34"/>
                </a:moveTo>
                <a:cubicBezTo>
                  <a:pt x="36" y="25"/>
                  <a:pt x="29" y="18"/>
                  <a:pt x="20" y="18"/>
                </a:cubicBezTo>
                <a:cubicBezTo>
                  <a:pt x="11" y="18"/>
                  <a:pt x="4" y="25"/>
                  <a:pt x="4" y="34"/>
                </a:cubicBezTo>
                <a:cubicBezTo>
                  <a:pt x="4" y="42"/>
                  <a:pt x="11" y="50"/>
                  <a:pt x="20" y="50"/>
                </a:cubicBezTo>
                <a:cubicBezTo>
                  <a:pt x="29" y="50"/>
                  <a:pt x="36" y="42"/>
                  <a:pt x="36" y="34"/>
                </a:cubicBezTo>
                <a:close/>
                <a:moveTo>
                  <a:pt x="136" y="34"/>
                </a:moveTo>
                <a:cubicBezTo>
                  <a:pt x="136" y="25"/>
                  <a:pt x="129" y="18"/>
                  <a:pt x="120" y="18"/>
                </a:cubicBezTo>
                <a:cubicBezTo>
                  <a:pt x="111" y="18"/>
                  <a:pt x="104" y="25"/>
                  <a:pt x="104" y="34"/>
                </a:cubicBezTo>
                <a:cubicBezTo>
                  <a:pt x="104" y="42"/>
                  <a:pt x="111" y="50"/>
                  <a:pt x="120" y="50"/>
                </a:cubicBezTo>
                <a:cubicBezTo>
                  <a:pt x="129" y="50"/>
                  <a:pt x="136" y="42"/>
                  <a:pt x="136" y="34"/>
                </a:cubicBezTo>
                <a:close/>
                <a:moveTo>
                  <a:pt x="41" y="70"/>
                </a:moveTo>
                <a:cubicBezTo>
                  <a:pt x="41" y="59"/>
                  <a:pt x="32" y="50"/>
                  <a:pt x="20" y="50"/>
                </a:cubicBezTo>
                <a:cubicBezTo>
                  <a:pt x="9" y="50"/>
                  <a:pt x="0" y="59"/>
                  <a:pt x="0" y="70"/>
                </a:cubicBezTo>
                <a:moveTo>
                  <a:pt x="140" y="70"/>
                </a:moveTo>
                <a:cubicBezTo>
                  <a:pt x="140" y="59"/>
                  <a:pt x="131" y="50"/>
                  <a:pt x="120" y="50"/>
                </a:cubicBezTo>
                <a:cubicBezTo>
                  <a:pt x="108" y="50"/>
                  <a:pt x="99" y="59"/>
                  <a:pt x="99" y="70"/>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5"/>
          <p:cNvSpPr>
            <a:spLocks noEditPoints="1"/>
          </p:cNvSpPr>
          <p:nvPr/>
        </p:nvSpPr>
        <p:spPr bwMode="auto">
          <a:xfrm>
            <a:off x="4499199" y="986972"/>
            <a:ext cx="745678" cy="375212"/>
          </a:xfrm>
          <a:custGeom>
            <a:avLst/>
            <a:gdLst>
              <a:gd name="T0" fmla="*/ 279 w 314"/>
              <a:gd name="T1" fmla="*/ 119 h 158"/>
              <a:gd name="T2" fmla="*/ 279 w 314"/>
              <a:gd name="T3" fmla="*/ 103 h 158"/>
              <a:gd name="T4" fmla="*/ 173 w 314"/>
              <a:gd name="T5" fmla="*/ 126 h 158"/>
              <a:gd name="T6" fmla="*/ 110 w 314"/>
              <a:gd name="T7" fmla="*/ 126 h 158"/>
              <a:gd name="T8" fmla="*/ 110 w 314"/>
              <a:gd name="T9" fmla="*/ 158 h 158"/>
              <a:gd name="T10" fmla="*/ 149 w 314"/>
              <a:gd name="T11" fmla="*/ 158 h 158"/>
              <a:gd name="T12" fmla="*/ 219 w 314"/>
              <a:gd name="T13" fmla="*/ 59 h 158"/>
              <a:gd name="T14" fmla="*/ 219 w 314"/>
              <a:gd name="T15" fmla="*/ 0 h 158"/>
              <a:gd name="T16" fmla="*/ 0 w 314"/>
              <a:gd name="T17" fmla="*/ 0 h 158"/>
              <a:gd name="T18" fmla="*/ 0 w 314"/>
              <a:gd name="T19" fmla="*/ 24 h 158"/>
              <a:gd name="T20" fmla="*/ 314 w 314"/>
              <a:gd name="T21" fmla="*/ 59 h 158"/>
              <a:gd name="T22" fmla="*/ 301 w 314"/>
              <a:gd name="T23" fmla="*/ 59 h 158"/>
              <a:gd name="T24" fmla="*/ 173 w 314"/>
              <a:gd name="T25" fmla="*/ 59 h 158"/>
              <a:gd name="T26" fmla="*/ 173 w 314"/>
              <a:gd name="T27" fmla="*/ 158 h 158"/>
              <a:gd name="T28" fmla="*/ 314 w 314"/>
              <a:gd name="T29" fmla="*/ 158 h 158"/>
              <a:gd name="T30" fmla="*/ 314 w 314"/>
              <a:gd name="T31" fmla="*/ 69 h 158"/>
              <a:gd name="T32" fmla="*/ 314 w 314"/>
              <a:gd name="T33" fmla="*/ 59 h 158"/>
              <a:gd name="T34" fmla="*/ 79 w 314"/>
              <a:gd name="T35" fmla="*/ 47 h 158"/>
              <a:gd name="T36" fmla="*/ 70 w 314"/>
              <a:gd name="T37" fmla="*/ 47 h 158"/>
              <a:gd name="T38" fmla="*/ 0 w 314"/>
              <a:gd name="T39" fmla="*/ 47 h 158"/>
              <a:gd name="T40" fmla="*/ 0 w 314"/>
              <a:gd name="T41" fmla="*/ 158 h 158"/>
              <a:gd name="T42" fmla="*/ 79 w 314"/>
              <a:gd name="T43" fmla="*/ 158 h 158"/>
              <a:gd name="T44" fmla="*/ 79 w 314"/>
              <a:gd name="T45" fmla="*/ 55 h 158"/>
              <a:gd name="T46" fmla="*/ 79 w 314"/>
              <a:gd name="T47" fmla="*/ 4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4" h="158">
                <a:moveTo>
                  <a:pt x="279" y="119"/>
                </a:moveTo>
                <a:lnTo>
                  <a:pt x="279" y="103"/>
                </a:lnTo>
                <a:moveTo>
                  <a:pt x="173" y="126"/>
                </a:moveTo>
                <a:lnTo>
                  <a:pt x="110" y="126"/>
                </a:lnTo>
                <a:lnTo>
                  <a:pt x="110" y="158"/>
                </a:lnTo>
                <a:lnTo>
                  <a:pt x="149" y="158"/>
                </a:lnTo>
                <a:moveTo>
                  <a:pt x="219" y="59"/>
                </a:moveTo>
                <a:lnTo>
                  <a:pt x="219" y="0"/>
                </a:lnTo>
                <a:lnTo>
                  <a:pt x="0" y="0"/>
                </a:lnTo>
                <a:lnTo>
                  <a:pt x="0" y="24"/>
                </a:lnTo>
                <a:moveTo>
                  <a:pt x="314" y="59"/>
                </a:moveTo>
                <a:lnTo>
                  <a:pt x="301" y="59"/>
                </a:lnTo>
                <a:lnTo>
                  <a:pt x="173" y="59"/>
                </a:lnTo>
                <a:lnTo>
                  <a:pt x="173" y="158"/>
                </a:lnTo>
                <a:lnTo>
                  <a:pt x="314" y="158"/>
                </a:lnTo>
                <a:lnTo>
                  <a:pt x="314" y="69"/>
                </a:lnTo>
                <a:lnTo>
                  <a:pt x="314" y="59"/>
                </a:lnTo>
                <a:moveTo>
                  <a:pt x="79" y="47"/>
                </a:moveTo>
                <a:lnTo>
                  <a:pt x="70" y="47"/>
                </a:lnTo>
                <a:lnTo>
                  <a:pt x="0" y="47"/>
                </a:lnTo>
                <a:lnTo>
                  <a:pt x="0" y="158"/>
                </a:lnTo>
                <a:lnTo>
                  <a:pt x="79" y="158"/>
                </a:lnTo>
                <a:lnTo>
                  <a:pt x="79" y="55"/>
                </a:lnTo>
                <a:lnTo>
                  <a:pt x="79" y="47"/>
                </a:ln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Semilight"/>
            </a:endParaRPr>
          </a:p>
        </p:txBody>
      </p:sp>
      <p:sp>
        <p:nvSpPr>
          <p:cNvPr id="61" name="Freeform 29"/>
          <p:cNvSpPr>
            <a:spLocks noEditPoints="1"/>
          </p:cNvSpPr>
          <p:nvPr/>
        </p:nvSpPr>
        <p:spPr bwMode="auto">
          <a:xfrm>
            <a:off x="7242175" y="873528"/>
            <a:ext cx="644526" cy="602100"/>
          </a:xfrm>
          <a:custGeom>
            <a:avLst/>
            <a:gdLst>
              <a:gd name="T0" fmla="*/ 88 w 104"/>
              <a:gd name="T1" fmla="*/ 97 h 97"/>
              <a:gd name="T2" fmla="*/ 0 w 104"/>
              <a:gd name="T3" fmla="*/ 97 h 97"/>
              <a:gd name="T4" fmla="*/ 0 w 104"/>
              <a:gd name="T5" fmla="*/ 25 h 97"/>
              <a:gd name="T6" fmla="*/ 88 w 104"/>
              <a:gd name="T7" fmla="*/ 25 h 97"/>
              <a:gd name="T8" fmla="*/ 104 w 104"/>
              <a:gd name="T9" fmla="*/ 29 h 97"/>
              <a:gd name="T10" fmla="*/ 104 w 104"/>
              <a:gd name="T11" fmla="*/ 89 h 97"/>
              <a:gd name="T12" fmla="*/ 88 w 104"/>
              <a:gd name="T13" fmla="*/ 97 h 97"/>
              <a:gd name="T14" fmla="*/ 64 w 104"/>
              <a:gd name="T15" fmla="*/ 25 h 97"/>
              <a:gd name="T16" fmla="*/ 64 w 104"/>
              <a:gd name="T17" fmla="*/ 10 h 97"/>
              <a:gd name="T18" fmla="*/ 54 w 104"/>
              <a:gd name="T19" fmla="*/ 0 h 97"/>
              <a:gd name="T20" fmla="*/ 29 w 104"/>
              <a:gd name="T21" fmla="*/ 0 h 97"/>
              <a:gd name="T22" fmla="*/ 20 w 104"/>
              <a:gd name="T23" fmla="*/ 10 h 97"/>
              <a:gd name="T24" fmla="*/ 20 w 104"/>
              <a:gd name="T25" fmla="*/ 25 h 97"/>
              <a:gd name="T26" fmla="*/ 81 w 104"/>
              <a:gd name="T27" fmla="*/ 25 h 97"/>
              <a:gd name="T28" fmla="*/ 81 w 104"/>
              <a:gd name="T29" fmla="*/ 15 h 97"/>
              <a:gd name="T30" fmla="*/ 74 w 104"/>
              <a:gd name="T31" fmla="*/ 9 h 97"/>
              <a:gd name="T32" fmla="*/ 47 w 104"/>
              <a:gd name="T33" fmla="*/ 9 h 97"/>
              <a:gd name="T34" fmla="*/ 40 w 104"/>
              <a:gd name="T35" fmla="*/ 15 h 97"/>
              <a:gd name="T36" fmla="*/ 40 w 104"/>
              <a:gd name="T37" fmla="*/ 25 h 97"/>
              <a:gd name="T38" fmla="*/ 88 w 104"/>
              <a:gd name="T39" fmla="*/ 25 h 97"/>
              <a:gd name="T40" fmla="*/ 88 w 104"/>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97">
                <a:moveTo>
                  <a:pt x="88" y="97"/>
                </a:moveTo>
                <a:cubicBezTo>
                  <a:pt x="0" y="97"/>
                  <a:pt x="0" y="97"/>
                  <a:pt x="0" y="97"/>
                </a:cubicBezTo>
                <a:cubicBezTo>
                  <a:pt x="0" y="25"/>
                  <a:pt x="0" y="25"/>
                  <a:pt x="0" y="25"/>
                </a:cubicBezTo>
                <a:cubicBezTo>
                  <a:pt x="88" y="25"/>
                  <a:pt x="88" y="25"/>
                  <a:pt x="88" y="25"/>
                </a:cubicBezTo>
                <a:cubicBezTo>
                  <a:pt x="104" y="29"/>
                  <a:pt x="104" y="29"/>
                  <a:pt x="104" y="29"/>
                </a:cubicBezTo>
                <a:cubicBezTo>
                  <a:pt x="104" y="89"/>
                  <a:pt x="104" y="89"/>
                  <a:pt x="104" y="89"/>
                </a:cubicBezTo>
                <a:lnTo>
                  <a:pt x="88" y="97"/>
                </a:lnTo>
                <a:close/>
                <a:moveTo>
                  <a:pt x="64" y="25"/>
                </a:moveTo>
                <a:cubicBezTo>
                  <a:pt x="64" y="10"/>
                  <a:pt x="64" y="10"/>
                  <a:pt x="64" y="10"/>
                </a:cubicBezTo>
                <a:cubicBezTo>
                  <a:pt x="64" y="5"/>
                  <a:pt x="60" y="0"/>
                  <a:pt x="54" y="0"/>
                </a:cubicBezTo>
                <a:cubicBezTo>
                  <a:pt x="29" y="0"/>
                  <a:pt x="29" y="0"/>
                  <a:pt x="29" y="0"/>
                </a:cubicBezTo>
                <a:cubicBezTo>
                  <a:pt x="24" y="0"/>
                  <a:pt x="20" y="5"/>
                  <a:pt x="20" y="10"/>
                </a:cubicBezTo>
                <a:cubicBezTo>
                  <a:pt x="20" y="25"/>
                  <a:pt x="20" y="25"/>
                  <a:pt x="20" y="25"/>
                </a:cubicBezTo>
                <a:moveTo>
                  <a:pt x="81" y="25"/>
                </a:moveTo>
                <a:cubicBezTo>
                  <a:pt x="81" y="15"/>
                  <a:pt x="81" y="15"/>
                  <a:pt x="81" y="15"/>
                </a:cubicBezTo>
                <a:cubicBezTo>
                  <a:pt x="81" y="11"/>
                  <a:pt x="77" y="9"/>
                  <a:pt x="74" y="9"/>
                </a:cubicBezTo>
                <a:cubicBezTo>
                  <a:pt x="47" y="9"/>
                  <a:pt x="47" y="9"/>
                  <a:pt x="47" y="9"/>
                </a:cubicBezTo>
                <a:cubicBezTo>
                  <a:pt x="43" y="9"/>
                  <a:pt x="40" y="11"/>
                  <a:pt x="40" y="15"/>
                </a:cubicBezTo>
                <a:cubicBezTo>
                  <a:pt x="40" y="25"/>
                  <a:pt x="40" y="25"/>
                  <a:pt x="40" y="25"/>
                </a:cubicBezTo>
                <a:moveTo>
                  <a:pt x="88" y="25"/>
                </a:moveTo>
                <a:cubicBezTo>
                  <a:pt x="88" y="97"/>
                  <a:pt x="88" y="97"/>
                  <a:pt x="88" y="97"/>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Semilight"/>
            </a:endParaRPr>
          </a:p>
        </p:txBody>
      </p:sp>
      <p:sp>
        <p:nvSpPr>
          <p:cNvPr id="5" name="Star: 5 Points 4">
            <a:extLst>
              <a:ext uri="{FF2B5EF4-FFF2-40B4-BE49-F238E27FC236}">
                <a16:creationId xmlns:a16="http://schemas.microsoft.com/office/drawing/2014/main" id="{9EB6CE4E-7CA1-4A63-8F52-FEBF2839C456}"/>
              </a:ext>
            </a:extLst>
          </p:cNvPr>
          <p:cNvSpPr/>
          <p:nvPr/>
        </p:nvSpPr>
        <p:spPr bwMode="auto">
          <a:xfrm>
            <a:off x="9951966" y="833125"/>
            <a:ext cx="634754" cy="613702"/>
          </a:xfrm>
          <a:prstGeom prst="star5">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rgbClr val="FFFFFF"/>
              </a:solidFill>
              <a:latin typeface="Segoe UI Semilight"/>
            </a:endParaRPr>
          </a:p>
        </p:txBody>
      </p:sp>
    </p:spTree>
    <p:extLst>
      <p:ext uri="{BB962C8B-B14F-4D97-AF65-F5344CB8AC3E}">
        <p14:creationId xmlns:p14="http://schemas.microsoft.com/office/powerpoint/2010/main" val="412432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100000" autoRev="1" fill="hold" grpId="0" nodeType="withEffect">
                                  <p:stCondLst>
                                    <p:cond delay="200"/>
                                  </p:stCondLst>
                                  <p:childTnLst>
                                    <p:animScale>
                                      <p:cBhvr>
                                        <p:cTn id="6" dur="200" fill="hold"/>
                                        <p:tgtEl>
                                          <p:spTgt spid="40"/>
                                        </p:tgtEl>
                                      </p:cBhvr>
                                      <p:by x="0" y="0"/>
                                    </p:animScale>
                                  </p:childTnLst>
                                </p:cTn>
                              </p:par>
                              <p:par>
                                <p:cTn id="7" presetID="6" presetClass="emph" presetSubtype="0" accel="100000" autoRev="1" fill="hold" grpId="0" nodeType="withEffect">
                                  <p:stCondLst>
                                    <p:cond delay="0"/>
                                  </p:stCondLst>
                                  <p:childTnLst>
                                    <p:animScale>
                                      <p:cBhvr>
                                        <p:cTn id="8" dur="400" fill="hold"/>
                                        <p:tgtEl>
                                          <p:spTgt spid="41"/>
                                        </p:tgtEl>
                                      </p:cBhvr>
                                      <p:by x="0" y="0"/>
                                    </p:animScale>
                                  </p:childTnLst>
                                </p:cTn>
                              </p:par>
                              <p:par>
                                <p:cTn id="9" presetID="1" presetClass="entr" presetSubtype="0" fill="hold" grpId="0" nodeType="withEffect">
                                  <p:stCondLst>
                                    <p:cond delay="0"/>
                                  </p:stCondLst>
                                  <p:childTnLst>
                                    <p:set>
                                      <p:cBhvr>
                                        <p:cTn id="10" dur="1" fill="hold">
                                          <p:stCondLst>
                                            <p:cond delay="399"/>
                                          </p:stCondLst>
                                        </p:cTn>
                                        <p:tgtEl>
                                          <p:spTgt spid="33"/>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400" fill="hold"/>
                                        <p:tgtEl>
                                          <p:spTgt spid="33"/>
                                        </p:tgtEl>
                                      </p:cBhvr>
                                      <p:by x="0" y="0"/>
                                    </p:animScale>
                                  </p:childTnLst>
                                </p:cTn>
                              </p:par>
                              <p:par>
                                <p:cTn id="13" presetID="10" presetClass="entr" presetSubtype="0" fill="hold" grpId="0" nodeType="withEffect">
                                  <p:stCondLst>
                                    <p:cond delay="55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6" presetClass="emph" presetSubtype="0" accel="62000" decel="38000" autoRev="1" fill="hold" grpId="1" nodeType="withEffect">
                                  <p:stCondLst>
                                    <p:cond delay="0"/>
                                  </p:stCondLst>
                                  <p:childTnLst>
                                    <p:animScale>
                                      <p:cBhvr>
                                        <p:cTn id="17" dur="500" fill="hold"/>
                                        <p:tgtEl>
                                          <p:spTgt spid="16"/>
                                        </p:tgtEl>
                                      </p:cBhvr>
                                      <p:by x="200000" y="200000"/>
                                    </p:animScale>
                                  </p:childTnLst>
                                </p:cTn>
                              </p:par>
                              <p:par>
                                <p:cTn id="18" presetID="6" presetClass="emph" presetSubtype="0" accel="100000" autoRev="1" fill="hold" grpId="0" nodeType="withEffect">
                                  <p:stCondLst>
                                    <p:cond delay="500"/>
                                  </p:stCondLst>
                                  <p:childTnLst>
                                    <p:animScale>
                                      <p:cBhvr>
                                        <p:cTn id="19" dur="200" fill="hold"/>
                                        <p:tgtEl>
                                          <p:spTgt spid="47"/>
                                        </p:tgtEl>
                                      </p:cBhvr>
                                      <p:by x="0" y="0"/>
                                    </p:animScale>
                                  </p:childTnLst>
                                </p:cTn>
                              </p:par>
                              <p:par>
                                <p:cTn id="20" presetID="6" presetClass="emph" presetSubtype="0" accel="100000" autoRev="1" fill="hold" grpId="0" nodeType="withEffect">
                                  <p:stCondLst>
                                    <p:cond delay="500"/>
                                  </p:stCondLst>
                                  <p:childTnLst>
                                    <p:animScale>
                                      <p:cBhvr>
                                        <p:cTn id="21" dur="400" fill="hold"/>
                                        <p:tgtEl>
                                          <p:spTgt spid="48"/>
                                        </p:tgtEl>
                                      </p:cBhvr>
                                      <p:by x="0" y="0"/>
                                    </p:animScale>
                                  </p:childTnLst>
                                </p:cTn>
                              </p:par>
                              <p:par>
                                <p:cTn id="22" presetID="1" presetClass="entr" presetSubtype="0" fill="hold" grpId="0" nodeType="withEffect">
                                  <p:stCondLst>
                                    <p:cond delay="500"/>
                                  </p:stCondLst>
                                  <p:childTnLst>
                                    <p:set>
                                      <p:cBhvr>
                                        <p:cTn id="23" dur="1" fill="hold">
                                          <p:stCondLst>
                                            <p:cond delay="399"/>
                                          </p:stCondLst>
                                        </p:cTn>
                                        <p:tgtEl>
                                          <p:spTgt spid="60"/>
                                        </p:tgtEl>
                                        <p:attrNameLst>
                                          <p:attrName>style.visibility</p:attrName>
                                        </p:attrNameLst>
                                      </p:cBhvr>
                                      <p:to>
                                        <p:strVal val="visible"/>
                                      </p:to>
                                    </p:set>
                                  </p:childTnLst>
                                </p:cTn>
                              </p:par>
                              <p:par>
                                <p:cTn id="24" presetID="6" presetClass="emph" presetSubtype="0" accel="100000" autoRev="1" fill="hold" grpId="1" nodeType="withEffect">
                                  <p:stCondLst>
                                    <p:cond delay="500"/>
                                  </p:stCondLst>
                                  <p:childTnLst>
                                    <p:animScale>
                                      <p:cBhvr>
                                        <p:cTn id="25" dur="400" fill="hold"/>
                                        <p:tgtEl>
                                          <p:spTgt spid="60"/>
                                        </p:tgtEl>
                                      </p:cBhvr>
                                      <p:by x="0" y="0"/>
                                    </p:animScale>
                                  </p:childTnLst>
                                </p:cTn>
                              </p:par>
                              <p:par>
                                <p:cTn id="26" presetID="10" presetClass="entr" presetSubtype="0" fill="hold" grpId="0" nodeType="withEffect">
                                  <p:stCondLst>
                                    <p:cond delay="105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par>
                                <p:cTn id="29" presetID="6" presetClass="emph" presetSubtype="0" accel="62000" decel="38000" autoRev="1" fill="hold" grpId="1" nodeType="withEffect">
                                  <p:stCondLst>
                                    <p:cond delay="500"/>
                                  </p:stCondLst>
                                  <p:childTnLst>
                                    <p:animScale>
                                      <p:cBhvr>
                                        <p:cTn id="30" dur="500" fill="hold"/>
                                        <p:tgtEl>
                                          <p:spTgt spid="22"/>
                                        </p:tgtEl>
                                      </p:cBhvr>
                                      <p:by x="200000" y="200000"/>
                                    </p:animScale>
                                  </p:childTnLst>
                                </p:cTn>
                              </p:par>
                              <p:par>
                                <p:cTn id="31" presetID="6" presetClass="emph" presetSubtype="0" accel="100000" autoRev="1" fill="hold" grpId="0" nodeType="withEffect">
                                  <p:stCondLst>
                                    <p:cond delay="1000"/>
                                  </p:stCondLst>
                                  <p:childTnLst>
                                    <p:animScale>
                                      <p:cBhvr>
                                        <p:cTn id="32" dur="200" fill="hold"/>
                                        <p:tgtEl>
                                          <p:spTgt spid="57"/>
                                        </p:tgtEl>
                                      </p:cBhvr>
                                      <p:by x="0" y="0"/>
                                    </p:animScale>
                                  </p:childTnLst>
                                </p:cTn>
                              </p:par>
                              <p:par>
                                <p:cTn id="33" presetID="6" presetClass="emph" presetSubtype="0" accel="100000" autoRev="1" fill="hold" grpId="0" nodeType="withEffect">
                                  <p:stCondLst>
                                    <p:cond delay="1000"/>
                                  </p:stCondLst>
                                  <p:childTnLst>
                                    <p:animScale>
                                      <p:cBhvr>
                                        <p:cTn id="34" dur="400" fill="hold"/>
                                        <p:tgtEl>
                                          <p:spTgt spid="58"/>
                                        </p:tgtEl>
                                      </p:cBhvr>
                                      <p:by x="0" y="0"/>
                                    </p:animScale>
                                  </p:childTnLst>
                                </p:cTn>
                              </p:par>
                              <p:par>
                                <p:cTn id="35" presetID="1" presetClass="entr" presetSubtype="0" fill="hold" grpId="0" nodeType="withEffect">
                                  <p:stCondLst>
                                    <p:cond delay="1000"/>
                                  </p:stCondLst>
                                  <p:childTnLst>
                                    <p:set>
                                      <p:cBhvr>
                                        <p:cTn id="36" dur="1" fill="hold">
                                          <p:stCondLst>
                                            <p:cond delay="399"/>
                                          </p:stCondLst>
                                        </p:cTn>
                                        <p:tgtEl>
                                          <p:spTgt spid="61"/>
                                        </p:tgtEl>
                                        <p:attrNameLst>
                                          <p:attrName>style.visibility</p:attrName>
                                        </p:attrNameLst>
                                      </p:cBhvr>
                                      <p:to>
                                        <p:strVal val="visible"/>
                                      </p:to>
                                    </p:set>
                                  </p:childTnLst>
                                </p:cTn>
                              </p:par>
                              <p:par>
                                <p:cTn id="37" presetID="6" presetClass="emph" presetSubtype="0" accel="100000" autoRev="1" fill="hold" grpId="1" nodeType="withEffect">
                                  <p:stCondLst>
                                    <p:cond delay="1000"/>
                                  </p:stCondLst>
                                  <p:childTnLst>
                                    <p:animScale>
                                      <p:cBhvr>
                                        <p:cTn id="38" dur="400" fill="hold"/>
                                        <p:tgtEl>
                                          <p:spTgt spid="61"/>
                                        </p:tgtEl>
                                      </p:cBhvr>
                                      <p:by x="0" y="0"/>
                                    </p:animScale>
                                  </p:childTnLst>
                                </p:cTn>
                              </p:par>
                              <p:par>
                                <p:cTn id="39" presetID="10" presetClass="entr" presetSubtype="0" fill="hold" grpId="0" nodeType="withEffect">
                                  <p:stCondLst>
                                    <p:cond delay="155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6" presetClass="emph" presetSubtype="0" accel="62000" decel="38000" autoRev="1" fill="hold" grpId="1" nodeType="withEffect">
                                  <p:stCondLst>
                                    <p:cond delay="1000"/>
                                  </p:stCondLst>
                                  <p:childTnLst>
                                    <p:animScale>
                                      <p:cBhvr>
                                        <p:cTn id="43" dur="500" fill="hold"/>
                                        <p:tgtEl>
                                          <p:spTgt spid="32"/>
                                        </p:tgtEl>
                                      </p:cBhvr>
                                      <p:by x="200000" y="200000"/>
                                    </p:animScale>
                                  </p:childTnLst>
                                </p:cTn>
                              </p:par>
                              <p:par>
                                <p:cTn id="44" presetID="6" presetClass="emph" presetSubtype="0" accel="100000" autoRev="1" fill="hold" grpId="0" nodeType="withEffect">
                                  <p:stCondLst>
                                    <p:cond delay="1500"/>
                                  </p:stCondLst>
                                  <p:childTnLst>
                                    <p:animScale>
                                      <p:cBhvr>
                                        <p:cTn id="45" dur="200" fill="hold"/>
                                        <p:tgtEl>
                                          <p:spTgt spid="49"/>
                                        </p:tgtEl>
                                      </p:cBhvr>
                                      <p:by x="0" y="0"/>
                                    </p:animScale>
                                  </p:childTnLst>
                                </p:cTn>
                              </p:par>
                              <p:par>
                                <p:cTn id="46" presetID="6" presetClass="emph" presetSubtype="0" accel="100000" autoRev="1" fill="hold" grpId="0" nodeType="withEffect">
                                  <p:stCondLst>
                                    <p:cond delay="1500"/>
                                  </p:stCondLst>
                                  <p:childTnLst>
                                    <p:animScale>
                                      <p:cBhvr>
                                        <p:cTn id="47" dur="400" fill="hold"/>
                                        <p:tgtEl>
                                          <p:spTgt spid="50"/>
                                        </p:tgtEl>
                                      </p:cBhvr>
                                      <p:by x="0" y="0"/>
                                    </p:animScale>
                                  </p:childTnLst>
                                </p:cTn>
                              </p:par>
                              <p:par>
                                <p:cTn id="48" presetID="1" presetClass="entr" presetSubtype="0" fill="hold" grpId="0" nodeType="withEffect">
                                  <p:stCondLst>
                                    <p:cond delay="1500"/>
                                  </p:stCondLst>
                                  <p:childTnLst>
                                    <p:set>
                                      <p:cBhvr>
                                        <p:cTn id="49" dur="1" fill="hold">
                                          <p:stCondLst>
                                            <p:cond delay="399"/>
                                          </p:stCondLst>
                                        </p:cTn>
                                        <p:tgtEl>
                                          <p:spTgt spid="5"/>
                                        </p:tgtEl>
                                        <p:attrNameLst>
                                          <p:attrName>style.visibility</p:attrName>
                                        </p:attrNameLst>
                                      </p:cBhvr>
                                      <p:to>
                                        <p:strVal val="visible"/>
                                      </p:to>
                                    </p:set>
                                  </p:childTnLst>
                                </p:cTn>
                              </p:par>
                              <p:par>
                                <p:cTn id="50" presetID="6" presetClass="emph" presetSubtype="0" accel="100000" autoRev="1" fill="hold" grpId="1" nodeType="withEffect">
                                  <p:stCondLst>
                                    <p:cond delay="1500"/>
                                  </p:stCondLst>
                                  <p:childTnLst>
                                    <p:animScale>
                                      <p:cBhvr>
                                        <p:cTn id="51" dur="400" fill="hold"/>
                                        <p:tgtEl>
                                          <p:spTgt spid="5"/>
                                        </p:tgtEl>
                                      </p:cBhvr>
                                      <p:by x="0" y="0"/>
                                    </p:animScale>
                                  </p:childTnLst>
                                </p:cTn>
                              </p:par>
                              <p:par>
                                <p:cTn id="52" presetID="10" presetClass="entr" presetSubtype="0" fill="hold" grpId="0" nodeType="withEffect">
                                  <p:stCondLst>
                                    <p:cond delay="20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250"/>
                                        <p:tgtEl>
                                          <p:spTgt spid="29"/>
                                        </p:tgtEl>
                                      </p:cBhvr>
                                    </p:animEffect>
                                  </p:childTnLst>
                                </p:cTn>
                              </p:par>
                              <p:par>
                                <p:cTn id="55" presetID="6" presetClass="emph" presetSubtype="0" accel="62000" decel="38000" autoRev="1" fill="hold" grpId="1" nodeType="withEffect">
                                  <p:stCondLst>
                                    <p:cond delay="1500"/>
                                  </p:stCondLst>
                                  <p:childTnLst>
                                    <p:animScale>
                                      <p:cBhvr>
                                        <p:cTn id="56" dur="500" fill="hold"/>
                                        <p:tgtEl>
                                          <p:spTgt spid="29"/>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p:bldP spid="22" grpId="1"/>
      <p:bldP spid="29" grpId="0"/>
      <p:bldP spid="29" grpId="1"/>
      <p:bldP spid="32" grpId="0"/>
      <p:bldP spid="32" grpId="1"/>
      <p:bldP spid="40" grpId="0" animBg="1"/>
      <p:bldP spid="41" grpId="0" animBg="1"/>
      <p:bldP spid="47" grpId="0" animBg="1"/>
      <p:bldP spid="48" grpId="0" animBg="1"/>
      <p:bldP spid="49" grpId="0" animBg="1"/>
      <p:bldP spid="50" grpId="0" animBg="1"/>
      <p:bldP spid="57" grpId="0" animBg="1"/>
      <p:bldP spid="58" grpId="0" animBg="1"/>
      <p:bldP spid="33" grpId="0" animBg="1"/>
      <p:bldP spid="33" grpId="1" animBg="1"/>
      <p:bldP spid="60" grpId="0" animBg="1"/>
      <p:bldP spid="60" grpId="1" animBg="1"/>
      <p:bldP spid="61" grpId="0" animBg="1"/>
      <p:bldP spid="61" grpId="1" animBg="1"/>
      <p:bldP spid="5" grpId="0" animBg="1"/>
      <p:bldP spid="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Q&amp;A</a:t>
            </a:r>
          </a:p>
        </p:txBody>
      </p:sp>
      <p:sp>
        <p:nvSpPr>
          <p:cNvPr id="4" name="Rectangle 3"/>
          <p:cNvSpPr/>
          <p:nvPr/>
        </p:nvSpPr>
        <p:spPr bwMode="auto">
          <a:xfrm>
            <a:off x="274638" y="3576367"/>
            <a:ext cx="10332672" cy="1554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a:gradFill>
                  <a:gsLst>
                    <a:gs pos="0">
                      <a:srgbClr val="FFFFFF"/>
                    </a:gs>
                    <a:gs pos="100000">
                      <a:srgbClr val="FFFFFF"/>
                    </a:gs>
                  </a:gsLst>
                  <a:lin ang="5400000" scaled="0"/>
                </a:gradFill>
                <a:latin typeface="+mj-lt"/>
              </a:rPr>
              <a:t>If you have questions please proceed to the </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Q&amp;A MICROPHONE located in your session room.</a:t>
            </a:r>
          </a:p>
        </p:txBody>
      </p:sp>
    </p:spTree>
    <p:extLst>
      <p:ext uri="{BB962C8B-B14F-4D97-AF65-F5344CB8AC3E}">
        <p14:creationId xmlns:p14="http://schemas.microsoft.com/office/powerpoint/2010/main" val="305736294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798185" y="448902"/>
            <a:ext cx="5544267" cy="2220351"/>
          </a:xfrm>
          <a:prstGeom prst="rect">
            <a:avLst/>
          </a:prstGeom>
        </p:spPr>
      </p:pic>
      <p:pic>
        <p:nvPicPr>
          <p:cNvPr id="6" name="Picture 5"/>
          <p:cNvPicPr>
            <a:picLocks noChangeAspect="1"/>
          </p:cNvPicPr>
          <p:nvPr/>
        </p:nvPicPr>
        <p:blipFill>
          <a:blip r:embed="rId4"/>
          <a:stretch>
            <a:fillRect/>
          </a:stretch>
        </p:blipFill>
        <p:spPr>
          <a:xfrm>
            <a:off x="543979" y="270889"/>
            <a:ext cx="6599796" cy="2641755"/>
          </a:xfrm>
          <a:prstGeom prst="rect">
            <a:avLst/>
          </a:prstGeom>
        </p:spPr>
      </p:pic>
      <p:pic>
        <p:nvPicPr>
          <p:cNvPr id="7" name="Picture 6"/>
          <p:cNvPicPr>
            <a:picLocks noChangeAspect="1"/>
          </p:cNvPicPr>
          <p:nvPr/>
        </p:nvPicPr>
        <p:blipFill>
          <a:blip r:embed="rId5"/>
          <a:stretch>
            <a:fillRect/>
          </a:stretch>
        </p:blipFill>
        <p:spPr>
          <a:xfrm>
            <a:off x="1242711" y="2669253"/>
            <a:ext cx="8924959" cy="2721476"/>
          </a:xfrm>
          <a:prstGeom prst="rect">
            <a:avLst/>
          </a:prstGeom>
        </p:spPr>
      </p:pic>
      <p:pic>
        <p:nvPicPr>
          <p:cNvPr id="10" name="Picture 9"/>
          <p:cNvPicPr>
            <a:picLocks noChangeAspect="1"/>
          </p:cNvPicPr>
          <p:nvPr/>
        </p:nvPicPr>
        <p:blipFill>
          <a:blip r:embed="rId6"/>
          <a:stretch>
            <a:fillRect/>
          </a:stretch>
        </p:blipFill>
        <p:spPr>
          <a:xfrm>
            <a:off x="-11331" y="5126610"/>
            <a:ext cx="7254020" cy="1580953"/>
          </a:xfrm>
          <a:prstGeom prst="rect">
            <a:avLst/>
          </a:prstGeom>
        </p:spPr>
      </p:pic>
      <p:pic>
        <p:nvPicPr>
          <p:cNvPr id="9" name="Picture 8"/>
          <p:cNvPicPr>
            <a:picLocks noChangeAspect="1"/>
          </p:cNvPicPr>
          <p:nvPr/>
        </p:nvPicPr>
        <p:blipFill>
          <a:blip r:embed="rId7"/>
          <a:stretch>
            <a:fillRect/>
          </a:stretch>
        </p:blipFill>
        <p:spPr>
          <a:xfrm>
            <a:off x="6469457" y="3793270"/>
            <a:ext cx="5791025" cy="2666678"/>
          </a:xfrm>
          <a:prstGeom prst="rect">
            <a:avLst/>
          </a:prstGeom>
        </p:spPr>
      </p:pic>
    </p:spTree>
    <p:extLst>
      <p:ext uri="{BB962C8B-B14F-4D97-AF65-F5344CB8AC3E}">
        <p14:creationId xmlns:p14="http://schemas.microsoft.com/office/powerpoint/2010/main" val="82534123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75476" y="122682"/>
            <a:ext cx="8433254" cy="808785"/>
          </a:xfrm>
          <a:prstGeom prst="rect">
            <a:avLst/>
          </a:prstGeom>
          <a:noFill/>
        </p:spPr>
        <p:txBody>
          <a:bodyPr wrap="square" tIns="85712" bIns="8571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874318">
              <a:defRPr/>
            </a:pPr>
            <a:r>
              <a:rPr lang="en-US" sz="4590" spc="-94" dirty="0">
                <a:solidFill>
                  <a:srgbClr val="000000"/>
                </a:solidFill>
                <a:latin typeface="Segoe UI Light"/>
              </a:rPr>
              <a:t>Azure Cosmos DB Evolution</a:t>
            </a:r>
          </a:p>
        </p:txBody>
      </p:sp>
      <p:sp>
        <p:nvSpPr>
          <p:cNvPr id="2" name="Rectangle 1">
            <a:extLst>
              <a:ext uri="{FF2B5EF4-FFF2-40B4-BE49-F238E27FC236}">
                <a16:creationId xmlns:a16="http://schemas.microsoft.com/office/drawing/2014/main" id="{DB152250-88BE-4DD1-A28F-7B9C53E01277}"/>
              </a:ext>
            </a:extLst>
          </p:cNvPr>
          <p:cNvSpPr/>
          <p:nvPr/>
        </p:nvSpPr>
        <p:spPr bwMode="auto">
          <a:xfrm>
            <a:off x="3146858" y="3413481"/>
            <a:ext cx="285709" cy="787914"/>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pPr>
            <a:endParaRPr lang="en-US" sz="225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FB2C3870-0DC1-44C0-B30B-5438993FD93B}"/>
              </a:ext>
            </a:extLst>
          </p:cNvPr>
          <p:cNvSpPr/>
          <p:nvPr/>
        </p:nvSpPr>
        <p:spPr bwMode="auto">
          <a:xfrm>
            <a:off x="3146858" y="4236662"/>
            <a:ext cx="285709" cy="787914"/>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pPr>
            <a:endParaRPr lang="en-US" sz="225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575476" y="5895493"/>
            <a:ext cx="1049436" cy="635654"/>
          </a:xfrm>
          <a:prstGeom prst="rect">
            <a:avLst/>
          </a:prstGeom>
          <a:noFill/>
        </p:spPr>
        <p:txBody>
          <a:bodyPr wrap="square" lIns="174863" tIns="139891" rIns="174863" bIns="139891" rtlCol="0">
            <a:spAutoFit/>
          </a:bodyPr>
          <a:lstStyle/>
          <a:p>
            <a:pPr defTabSz="857124"/>
            <a:r>
              <a:rPr lang="en-US" sz="2295" kern="0" dirty="0">
                <a:latin typeface="+mj-lt"/>
              </a:rPr>
              <a:t>2010</a:t>
            </a:r>
          </a:p>
        </p:txBody>
      </p:sp>
      <p:pic>
        <p:nvPicPr>
          <p:cNvPr id="29" name="Picture 2" descr="Image result for duo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66" y="1299057"/>
            <a:ext cx="7731749" cy="435411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343505" y="5919421"/>
            <a:ext cx="1049436" cy="635654"/>
          </a:xfrm>
          <a:prstGeom prst="rect">
            <a:avLst/>
          </a:prstGeom>
          <a:noFill/>
        </p:spPr>
        <p:txBody>
          <a:bodyPr wrap="square" lIns="174863" tIns="139891" rIns="174863" bIns="139891" rtlCol="0">
            <a:spAutoFit/>
          </a:bodyPr>
          <a:lstStyle/>
          <a:p>
            <a:pPr defTabSz="857124"/>
            <a:r>
              <a:rPr lang="en-US" sz="2295" kern="0" dirty="0">
                <a:latin typeface="+mj-lt"/>
              </a:rPr>
              <a:t>2014</a:t>
            </a:r>
          </a:p>
        </p:txBody>
      </p:sp>
      <p:sp>
        <p:nvSpPr>
          <p:cNvPr id="32" name="TextBox 31"/>
          <p:cNvSpPr txBox="1"/>
          <p:nvPr/>
        </p:nvSpPr>
        <p:spPr>
          <a:xfrm>
            <a:off x="4283525" y="5893202"/>
            <a:ext cx="1049436" cy="635654"/>
          </a:xfrm>
          <a:prstGeom prst="rect">
            <a:avLst/>
          </a:prstGeom>
          <a:noFill/>
        </p:spPr>
        <p:txBody>
          <a:bodyPr wrap="square" lIns="174863" tIns="139891" rIns="174863" bIns="139891" rtlCol="0">
            <a:spAutoFit/>
          </a:bodyPr>
          <a:lstStyle/>
          <a:p>
            <a:pPr defTabSz="857124"/>
            <a:r>
              <a:rPr lang="en-US" sz="2295" kern="0" dirty="0">
                <a:latin typeface="+mj-lt"/>
              </a:rPr>
              <a:t>2015</a:t>
            </a:r>
          </a:p>
        </p:txBody>
      </p:sp>
      <p:sp>
        <p:nvSpPr>
          <p:cNvPr id="33" name="TextBox 32"/>
          <p:cNvSpPr txBox="1"/>
          <p:nvPr/>
        </p:nvSpPr>
        <p:spPr>
          <a:xfrm>
            <a:off x="5936463" y="5885884"/>
            <a:ext cx="1049436" cy="635654"/>
          </a:xfrm>
          <a:prstGeom prst="rect">
            <a:avLst/>
          </a:prstGeom>
          <a:noFill/>
        </p:spPr>
        <p:txBody>
          <a:bodyPr wrap="square" lIns="174863" tIns="139891" rIns="174863" bIns="139891" rtlCol="0">
            <a:spAutoFit/>
          </a:bodyPr>
          <a:lstStyle/>
          <a:p>
            <a:pPr defTabSz="857124"/>
            <a:r>
              <a:rPr lang="en-US" sz="2295" kern="0" dirty="0">
                <a:latin typeface="+mj-lt"/>
              </a:rPr>
              <a:t>2017</a:t>
            </a:r>
          </a:p>
        </p:txBody>
      </p:sp>
      <p:cxnSp>
        <p:nvCxnSpPr>
          <p:cNvPr id="4" name="Straight Arrow Connector 3"/>
          <p:cNvCxnSpPr/>
          <p:nvPr/>
        </p:nvCxnSpPr>
        <p:spPr>
          <a:xfrm flipV="1">
            <a:off x="489589" y="5908742"/>
            <a:ext cx="10786395" cy="28510"/>
          </a:xfrm>
          <a:prstGeom prst="straightConnector1">
            <a:avLst/>
          </a:prstGeom>
          <a:ln w="57150">
            <a:solidFill>
              <a:schemeClr val="tx1">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3736795" y="6401396"/>
            <a:ext cx="2252313" cy="520884"/>
          </a:xfrm>
          <a:prstGeom prst="rect">
            <a:avLst/>
          </a:prstGeom>
          <a:noFill/>
        </p:spPr>
        <p:txBody>
          <a:bodyPr wrap="square" lIns="174863" tIns="139891" rIns="174863" bIns="139891" rtlCol="0">
            <a:spAutoFit/>
          </a:bodyPr>
          <a:lstStyle/>
          <a:p>
            <a:pPr>
              <a:lnSpc>
                <a:spcPct val="90000"/>
              </a:lnSpc>
              <a:spcAft>
                <a:spcPts val="574"/>
              </a:spcAft>
            </a:pPr>
            <a:r>
              <a:rPr lang="en-US" sz="1721" dirty="0"/>
              <a:t>DocumentDB</a:t>
            </a:r>
          </a:p>
        </p:txBody>
      </p:sp>
      <p:sp>
        <p:nvSpPr>
          <p:cNvPr id="35" name="TextBox 34"/>
          <p:cNvSpPr txBox="1"/>
          <p:nvPr/>
        </p:nvSpPr>
        <p:spPr>
          <a:xfrm>
            <a:off x="6061022" y="6388069"/>
            <a:ext cx="1503159" cy="520884"/>
          </a:xfrm>
          <a:prstGeom prst="rect">
            <a:avLst/>
          </a:prstGeom>
          <a:noFill/>
        </p:spPr>
        <p:txBody>
          <a:bodyPr wrap="square" lIns="174863" tIns="139891" rIns="174863" bIns="139891" rtlCol="0">
            <a:spAutoFit/>
          </a:bodyPr>
          <a:lstStyle/>
          <a:p>
            <a:pPr>
              <a:lnSpc>
                <a:spcPct val="90000"/>
              </a:lnSpc>
              <a:spcAft>
                <a:spcPts val="574"/>
              </a:spcAft>
            </a:pPr>
            <a:r>
              <a:rPr lang="en-US" sz="1721" dirty="0"/>
              <a:t>Cosmos DB</a:t>
            </a:r>
          </a:p>
        </p:txBody>
      </p:sp>
      <p:sp>
        <p:nvSpPr>
          <p:cNvPr id="36" name="TextBox 35"/>
          <p:cNvSpPr txBox="1"/>
          <p:nvPr/>
        </p:nvSpPr>
        <p:spPr>
          <a:xfrm>
            <a:off x="461443" y="6380765"/>
            <a:ext cx="2027637" cy="520884"/>
          </a:xfrm>
          <a:prstGeom prst="rect">
            <a:avLst/>
          </a:prstGeom>
          <a:noFill/>
        </p:spPr>
        <p:txBody>
          <a:bodyPr wrap="square" lIns="174863" tIns="139891" rIns="174863" bIns="139891" rtlCol="0">
            <a:spAutoFit/>
          </a:bodyPr>
          <a:lstStyle/>
          <a:p>
            <a:pPr>
              <a:lnSpc>
                <a:spcPct val="90000"/>
              </a:lnSpc>
              <a:spcAft>
                <a:spcPts val="574"/>
              </a:spcAft>
            </a:pPr>
            <a:r>
              <a:rPr lang="en-US" sz="1721" dirty="0"/>
              <a:t>Project Florence</a:t>
            </a:r>
          </a:p>
        </p:txBody>
      </p:sp>
      <p:sp>
        <p:nvSpPr>
          <p:cNvPr id="37" name="TextBox 36"/>
          <p:cNvSpPr txBox="1"/>
          <p:nvPr/>
        </p:nvSpPr>
        <p:spPr>
          <a:xfrm>
            <a:off x="8258815" y="1190430"/>
            <a:ext cx="3681988" cy="1459503"/>
          </a:xfrm>
          <a:prstGeom prst="rect">
            <a:avLst/>
          </a:prstGeom>
          <a:noFill/>
        </p:spPr>
        <p:txBody>
          <a:bodyPr wrap="square" lIns="174863" tIns="139891" rIns="174863" bIns="139891" rtlCol="0">
            <a:spAutoFit/>
          </a:bodyPr>
          <a:lstStyle/>
          <a:p>
            <a:pPr marL="327881" indent="-327881" defTabSz="857124">
              <a:buFont typeface="Arial" panose="020B0604020202020204" pitchFamily="34" charset="0"/>
              <a:buChar char="•"/>
            </a:pPr>
            <a:r>
              <a:rPr lang="en-US" sz="1912" kern="0" dirty="0"/>
              <a:t>Originally started to address the problems faced by large scale apps inside Microsoft </a:t>
            </a:r>
          </a:p>
          <a:p>
            <a:pPr marL="327881" indent="-327881" defTabSz="857124">
              <a:buFont typeface="Arial" panose="020B0604020202020204" pitchFamily="34" charset="0"/>
              <a:buChar char="•"/>
            </a:pPr>
            <a:endParaRPr lang="en-US" sz="1912" kern="0" dirty="0"/>
          </a:p>
        </p:txBody>
      </p:sp>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717" y="6434190"/>
            <a:ext cx="455294" cy="455294"/>
          </a:xfrm>
          <a:prstGeom prst="rect">
            <a:avLst/>
          </a:prstGeom>
        </p:spPr>
      </p:pic>
      <p:pic>
        <p:nvPicPr>
          <p:cNvPr id="16" name="Picture 4" descr="Image result for documentdb lo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6000" y="6469757"/>
            <a:ext cx="646528" cy="33942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091168" y="5839970"/>
            <a:ext cx="4264" cy="19456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714499" y="5851314"/>
            <a:ext cx="4264" cy="19456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52361" y="5839627"/>
            <a:ext cx="4264" cy="19456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809685" y="5839970"/>
            <a:ext cx="4264" cy="19456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7824" y="5844158"/>
            <a:ext cx="4264" cy="19456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36996" y="5829109"/>
            <a:ext cx="4264" cy="19456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430832" y="5825558"/>
            <a:ext cx="4264" cy="19456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99134" y="5809280"/>
            <a:ext cx="4264" cy="19456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156064" y="5814124"/>
            <a:ext cx="4264" cy="19456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008730" y="5829109"/>
            <a:ext cx="4264" cy="19456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385546" y="2761441"/>
            <a:ext cx="3428527" cy="2446311"/>
          </a:xfrm>
          <a:prstGeom prst="rect">
            <a:avLst/>
          </a:prstGeom>
        </p:spPr>
        <p:txBody>
          <a:bodyPr wrap="square">
            <a:spAutoFit/>
          </a:bodyPr>
          <a:lstStyle/>
          <a:p>
            <a:pPr marL="327881" indent="-327881" defTabSz="857124">
              <a:buFont typeface="Arial" panose="020B0604020202020204" pitchFamily="34" charset="0"/>
              <a:buChar char="•"/>
            </a:pPr>
            <a:r>
              <a:rPr lang="en-US" sz="1912" kern="0" dirty="0"/>
              <a:t>Built from the ground up for the cloud</a:t>
            </a:r>
          </a:p>
          <a:p>
            <a:pPr marL="327881" indent="-327881" defTabSz="857124">
              <a:buFont typeface="Arial" panose="020B0604020202020204" pitchFamily="34" charset="0"/>
              <a:buChar char="•"/>
            </a:pPr>
            <a:endParaRPr lang="en-US" sz="1912" kern="0" dirty="0"/>
          </a:p>
          <a:p>
            <a:pPr marL="327881" indent="-327881" defTabSz="857124">
              <a:buFont typeface="Arial" panose="020B0604020202020204" pitchFamily="34" charset="0"/>
              <a:buChar char="•"/>
            </a:pPr>
            <a:r>
              <a:rPr lang="en-US" sz="1912" kern="0" dirty="0"/>
              <a:t>Used extensively inside Microsoft </a:t>
            </a:r>
          </a:p>
          <a:p>
            <a:pPr marL="327881" indent="-327881" defTabSz="857124">
              <a:buFont typeface="Arial" panose="020B0604020202020204" pitchFamily="34" charset="0"/>
              <a:buChar char="•"/>
            </a:pPr>
            <a:endParaRPr lang="en-US" sz="1912" kern="0" dirty="0"/>
          </a:p>
          <a:p>
            <a:pPr marL="327881" indent="-327881" defTabSz="857124">
              <a:buFont typeface="Arial" panose="020B0604020202020204" pitchFamily="34" charset="0"/>
              <a:buChar char="•"/>
            </a:pPr>
            <a:r>
              <a:rPr lang="en-US" sz="1912" kern="0" dirty="0"/>
              <a:t>One of the fastest growing services on Azure</a:t>
            </a:r>
          </a:p>
        </p:txBody>
      </p:sp>
    </p:spTree>
    <p:extLst>
      <p:ext uri="{BB962C8B-B14F-4D97-AF65-F5344CB8AC3E}">
        <p14:creationId xmlns:p14="http://schemas.microsoft.com/office/powerpoint/2010/main" val="265281318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15663"/>
          </a:xfrm>
        </p:spPr>
        <p:txBody>
          <a:bodyPr/>
          <a:lstStyle/>
          <a:p>
            <a:r>
              <a:rPr lang="en-US" sz="6000" dirty="0"/>
              <a:t>Brief overview of Azure Cosmos DB</a:t>
            </a:r>
          </a:p>
        </p:txBody>
      </p:sp>
    </p:spTree>
    <p:extLst>
      <p:ext uri="{BB962C8B-B14F-4D97-AF65-F5344CB8AC3E}">
        <p14:creationId xmlns:p14="http://schemas.microsoft.com/office/powerpoint/2010/main" val="166688771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826098" y="1619103"/>
            <a:ext cx="4365666" cy="382308"/>
          </a:xfrm>
          <a:prstGeom prst="rect">
            <a:avLst/>
          </a:prstGeom>
          <a:noFill/>
        </p:spPr>
        <p:txBody>
          <a:bodyPr wrap="square" rtlCol="0">
            <a:spAutoFit/>
          </a:bodyPr>
          <a:lstStyle/>
          <a:p>
            <a:pPr defTabSz="932597"/>
            <a:r>
              <a:rPr lang="en-US" sz="1836" dirty="0">
                <a:solidFill>
                  <a:srgbClr val="7030A0"/>
                </a:solidFill>
                <a:latin typeface="Segoe UI Light" panose="020B0502040204020203" pitchFamily="34" charset="0"/>
                <a:cs typeface="Segoe UI Light" panose="020B0502040204020203" pitchFamily="34" charset="0"/>
              </a:rPr>
              <a:t>Turnkey Global Distribution</a:t>
            </a:r>
          </a:p>
        </p:txBody>
      </p:sp>
      <p:sp>
        <p:nvSpPr>
          <p:cNvPr id="6" name="TextBox 5"/>
          <p:cNvSpPr txBox="1"/>
          <p:nvPr/>
        </p:nvSpPr>
        <p:spPr>
          <a:xfrm>
            <a:off x="5826098" y="2091228"/>
            <a:ext cx="5173403" cy="2399597"/>
          </a:xfrm>
          <a:prstGeom prst="rect">
            <a:avLst/>
          </a:prstGeom>
          <a:noFill/>
        </p:spPr>
        <p:txBody>
          <a:bodyPr wrap="square" rtlCol="0">
            <a:spAutoFit/>
          </a:bodyPr>
          <a:lstStyle/>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Worldwide presence as a Foundational Azure service</a:t>
            </a:r>
            <a:br>
              <a:rPr lang="en-US" sz="1632" dirty="0">
                <a:solidFill>
                  <a:prstClr val="black">
                    <a:lumMod val="75000"/>
                    <a:lumOff val="25000"/>
                  </a:prstClr>
                </a:solidFill>
                <a:latin typeface="Segoe UI Light" panose="020B0502040204020203" pitchFamily="34" charset="0"/>
                <a:cs typeface="Segoe UI Light" panose="020B0502040204020203" pitchFamily="34" charset="0"/>
              </a:rPr>
            </a:br>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Automatic multi-region replication</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Multi-homing APIs</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Manual and automatic failovers </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Designed for High Availability</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57" y="1995787"/>
            <a:ext cx="4449729" cy="2449718"/>
          </a:xfrm>
          <a:prstGeom prst="rect">
            <a:avLst/>
          </a:prstGeom>
        </p:spPr>
      </p:pic>
    </p:spTree>
    <p:extLst>
      <p:ext uri="{BB962C8B-B14F-4D97-AF65-F5344CB8AC3E}">
        <p14:creationId xmlns:p14="http://schemas.microsoft.com/office/powerpoint/2010/main" val="204661382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26098" y="1619103"/>
            <a:ext cx="5153325" cy="382308"/>
          </a:xfrm>
          <a:prstGeom prst="rect">
            <a:avLst/>
          </a:prstGeom>
          <a:noFill/>
        </p:spPr>
        <p:txBody>
          <a:bodyPr wrap="square" rtlCol="0">
            <a:spAutoFit/>
          </a:bodyPr>
          <a:lstStyle/>
          <a:p>
            <a:pPr defTabSz="932597"/>
            <a:r>
              <a:rPr lang="en-US" sz="1836" dirty="0">
                <a:solidFill>
                  <a:srgbClr val="7030A0"/>
                </a:solidFill>
                <a:latin typeface="Segoe UI Light" panose="020B0502040204020203" pitchFamily="34" charset="0"/>
                <a:cs typeface="Segoe UI Light" panose="020B0502040204020203" pitchFamily="34" charset="0"/>
              </a:rPr>
              <a:t>Guaranteed low latency at P99 (99</a:t>
            </a:r>
            <a:r>
              <a:rPr lang="en-US" sz="1836" baseline="30000" dirty="0">
                <a:solidFill>
                  <a:srgbClr val="7030A0"/>
                </a:solidFill>
                <a:latin typeface="Segoe UI Light" panose="020B0502040204020203" pitchFamily="34" charset="0"/>
                <a:cs typeface="Segoe UI Light" panose="020B0502040204020203" pitchFamily="34" charset="0"/>
              </a:rPr>
              <a:t>th</a:t>
            </a:r>
            <a:r>
              <a:rPr lang="en-US" sz="1836" dirty="0">
                <a:solidFill>
                  <a:srgbClr val="7030A0"/>
                </a:solidFill>
                <a:latin typeface="Segoe UI Light" panose="020B0502040204020203" pitchFamily="34" charset="0"/>
                <a:cs typeface="Segoe UI Light" panose="020B0502040204020203" pitchFamily="34" charset="0"/>
              </a:rPr>
              <a:t> percentile)</a:t>
            </a:r>
          </a:p>
        </p:txBody>
      </p:sp>
      <p:sp>
        <p:nvSpPr>
          <p:cNvPr id="9" name="TextBox 8"/>
          <p:cNvSpPr txBox="1"/>
          <p:nvPr/>
        </p:nvSpPr>
        <p:spPr>
          <a:xfrm>
            <a:off x="5826097" y="2091228"/>
            <a:ext cx="4757296" cy="2655755"/>
          </a:xfrm>
          <a:prstGeom prst="rect">
            <a:avLst/>
          </a:prstGeom>
          <a:noFill/>
        </p:spPr>
        <p:txBody>
          <a:bodyPr wrap="square" rtlCol="0">
            <a:spAutoFit/>
          </a:bodyPr>
          <a:lstStyle/>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Requests are served from local region</a:t>
            </a:r>
          </a:p>
          <a:p>
            <a:pPr defTabSz="932597"/>
            <a:br>
              <a:rPr lang="en-US" sz="1632" dirty="0">
                <a:solidFill>
                  <a:prstClr val="black">
                    <a:lumMod val="75000"/>
                    <a:lumOff val="25000"/>
                  </a:prstClr>
                </a:solidFill>
                <a:latin typeface="Segoe UI Light" panose="020B0502040204020203" pitchFamily="34" charset="0"/>
                <a:cs typeface="Segoe UI Light" panose="020B0502040204020203" pitchFamily="34" charset="0"/>
              </a:rPr>
            </a:br>
            <a:r>
              <a:rPr lang="en-US" sz="1632" dirty="0">
                <a:solidFill>
                  <a:prstClr val="black">
                    <a:lumMod val="75000"/>
                    <a:lumOff val="25000"/>
                  </a:prstClr>
                </a:solidFill>
                <a:latin typeface="Segoe UI Light" panose="020B0502040204020203" pitchFamily="34" charset="0"/>
                <a:cs typeface="Segoe UI Light" panose="020B0502040204020203" pitchFamily="34" charset="0"/>
              </a:rPr>
              <a:t>Single-digit millisecond latency worldwide</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Write optimized, latch-free database engine designed for SSD</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a:p>
            <a:pPr defTabSz="932597"/>
            <a:r>
              <a:rPr lang="en-US" sz="1632" dirty="0">
                <a:solidFill>
                  <a:prstClr val="black">
                    <a:lumMod val="75000"/>
                    <a:lumOff val="25000"/>
                  </a:prstClr>
                </a:solidFill>
                <a:latin typeface="Segoe UI Light" panose="020B0502040204020203" pitchFamily="34" charset="0"/>
                <a:cs typeface="Segoe UI Light" panose="020B0502040204020203" pitchFamily="34" charset="0"/>
              </a:rPr>
              <a:t>Synchronous automatic indexing at sustained ingestion rates</a:t>
            </a:r>
          </a:p>
          <a:p>
            <a:pPr defTabSz="932597"/>
            <a:endParaRPr lang="en-US" sz="1632" dirty="0">
              <a:solidFill>
                <a:prstClr val="black">
                  <a:lumMod val="75000"/>
                  <a:lumOff val="25000"/>
                </a:prstClr>
              </a:solidFill>
              <a:latin typeface="Segoe UI Light" panose="020B0502040204020203" pitchFamily="34" charset="0"/>
              <a:cs typeface="Segoe UI Light" panose="020B0502040204020203" pitchFamily="34" charset="0"/>
            </a:endParaRPr>
          </a:p>
        </p:txBody>
      </p:sp>
      <p:pic>
        <p:nvPicPr>
          <p:cNvPr id="26" name="Graphic 25">
            <a:extLst>
              <a:ext uri="{FF2B5EF4-FFF2-40B4-BE49-F238E27FC236}">
                <a16:creationId xmlns:a16="http://schemas.microsoft.com/office/drawing/2014/main" id="{757BA131-5B74-4C79-9FB5-EBBD6328F1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0793" y="1978341"/>
            <a:ext cx="4312095" cy="2831173"/>
          </a:xfrm>
          <a:prstGeom prst="rect">
            <a:avLst/>
          </a:prstGeom>
        </p:spPr>
      </p:pic>
      <p:grpSp>
        <p:nvGrpSpPr>
          <p:cNvPr id="27" name="Group 26">
            <a:extLst>
              <a:ext uri="{FF2B5EF4-FFF2-40B4-BE49-F238E27FC236}">
                <a16:creationId xmlns:a16="http://schemas.microsoft.com/office/drawing/2014/main" id="{79765C57-884F-4EEC-A4EF-01BC50BD9552}"/>
              </a:ext>
            </a:extLst>
          </p:cNvPr>
          <p:cNvGrpSpPr/>
          <p:nvPr/>
        </p:nvGrpSpPr>
        <p:grpSpPr>
          <a:xfrm>
            <a:off x="575339" y="2361739"/>
            <a:ext cx="4919482" cy="2064377"/>
            <a:chOff x="7610771" y="4259262"/>
            <a:chExt cx="4545571" cy="1871080"/>
          </a:xfrm>
          <a:solidFill>
            <a:srgbClr val="0078C9"/>
          </a:solidFill>
        </p:grpSpPr>
        <p:sp>
          <p:nvSpPr>
            <p:cNvPr id="28" name="Rectangle 27">
              <a:extLst>
                <a:ext uri="{FF2B5EF4-FFF2-40B4-BE49-F238E27FC236}">
                  <a16:creationId xmlns:a16="http://schemas.microsoft.com/office/drawing/2014/main" id="{1F15CB4A-B21F-4916-B613-4BF780790A7B}"/>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solidFill>
                    <a:prstClr val="white"/>
                  </a:solidFill>
                  <a:latin typeface="Calibri Light" panose="020F0302020204030204"/>
                </a:rPr>
                <a:t>Reads</a:t>
              </a:r>
            </a:p>
            <a:p>
              <a:pPr algn="ctr" defTabSz="951028" fontAlgn="base">
                <a:spcBef>
                  <a:spcPct val="0"/>
                </a:spcBef>
                <a:spcAft>
                  <a:spcPct val="0"/>
                </a:spcAft>
                <a:defRPr/>
              </a:pPr>
              <a:r>
                <a:rPr lang="en-US" sz="2040" kern="0" dirty="0">
                  <a:solidFill>
                    <a:prstClr val="white"/>
                  </a:solidFill>
                  <a:latin typeface="Calibri Light" panose="020F0302020204030204"/>
                </a:rPr>
                <a:t>(1KB)</a:t>
              </a:r>
            </a:p>
          </p:txBody>
        </p:sp>
        <p:sp>
          <p:nvSpPr>
            <p:cNvPr id="29" name="Rectangle 28">
              <a:extLst>
                <a:ext uri="{FF2B5EF4-FFF2-40B4-BE49-F238E27FC236}">
                  <a16:creationId xmlns:a16="http://schemas.microsoft.com/office/drawing/2014/main" id="{0F26430B-86AD-40D6-90CB-759FD37A7FF7}"/>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solidFill>
                    <a:prstClr val="white"/>
                  </a:solidFill>
                  <a:latin typeface="Calibri Light" panose="020F0302020204030204"/>
                </a:rPr>
                <a:t>Indexed writes</a:t>
              </a:r>
            </a:p>
            <a:p>
              <a:pPr algn="ctr" defTabSz="951028" fontAlgn="base">
                <a:spcBef>
                  <a:spcPct val="0"/>
                </a:spcBef>
                <a:spcAft>
                  <a:spcPct val="0"/>
                </a:spcAft>
                <a:defRPr/>
              </a:pPr>
              <a:r>
                <a:rPr lang="en-US" sz="2040" kern="0" dirty="0">
                  <a:solidFill>
                    <a:prstClr val="white"/>
                  </a:solidFill>
                  <a:latin typeface="Calibri Light" panose="020F0302020204030204"/>
                </a:rPr>
                <a:t>(1KB)</a:t>
              </a:r>
            </a:p>
          </p:txBody>
        </p:sp>
        <p:sp>
          <p:nvSpPr>
            <p:cNvPr id="30" name="Rectangle 29">
              <a:extLst>
                <a:ext uri="{FF2B5EF4-FFF2-40B4-BE49-F238E27FC236}">
                  <a16:creationId xmlns:a16="http://schemas.microsoft.com/office/drawing/2014/main" id="{C0B5BF31-C079-4D53-B53A-DC780CB5EBA5}"/>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solidFill>
                    <a:prstClr val="white"/>
                  </a:solidFill>
                  <a:latin typeface="Calibri Light" panose="020F0302020204030204"/>
                </a:rPr>
                <a:t>P50</a:t>
              </a:r>
            </a:p>
          </p:txBody>
        </p:sp>
        <p:sp>
          <p:nvSpPr>
            <p:cNvPr id="31" name="Rectangle 30">
              <a:extLst>
                <a:ext uri="{FF2B5EF4-FFF2-40B4-BE49-F238E27FC236}">
                  <a16:creationId xmlns:a16="http://schemas.microsoft.com/office/drawing/2014/main" id="{424EDCF2-29C0-44B0-9246-4785C7D976E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solidFill>
                    <a:prstClr val="white"/>
                  </a:solidFill>
                  <a:latin typeface="Calibri Light" panose="020F0302020204030204"/>
                </a:rPr>
                <a:t>P99</a:t>
              </a:r>
            </a:p>
          </p:txBody>
        </p:sp>
        <p:sp>
          <p:nvSpPr>
            <p:cNvPr id="32" name="Rectangle 31">
              <a:extLst>
                <a:ext uri="{FF2B5EF4-FFF2-40B4-BE49-F238E27FC236}">
                  <a16:creationId xmlns:a16="http://schemas.microsoft.com/office/drawing/2014/main" id="{4B29C41E-1A97-478D-A7D3-E264727FB0B0}"/>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solidFill>
                    <a:prstClr val="white"/>
                  </a:solidFill>
                  <a:latin typeface="Calibri Light" panose="020F0302020204030204"/>
                </a:rPr>
                <a:t>&lt;2ms</a:t>
              </a:r>
            </a:p>
          </p:txBody>
        </p:sp>
        <p:sp>
          <p:nvSpPr>
            <p:cNvPr id="33" name="Rectangle 32">
              <a:extLst>
                <a:ext uri="{FF2B5EF4-FFF2-40B4-BE49-F238E27FC236}">
                  <a16:creationId xmlns:a16="http://schemas.microsoft.com/office/drawing/2014/main" id="{BBA500C3-CE64-4B55-B4EE-F6235E95E868}"/>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solidFill>
                    <a:prstClr val="white"/>
                  </a:solidFill>
                  <a:latin typeface="Calibri Light" panose="020F0302020204030204"/>
                </a:rPr>
                <a:t>&lt;10ms</a:t>
              </a:r>
            </a:p>
          </p:txBody>
        </p:sp>
        <p:sp>
          <p:nvSpPr>
            <p:cNvPr id="34" name="Rectangle 33">
              <a:extLst>
                <a:ext uri="{FF2B5EF4-FFF2-40B4-BE49-F238E27FC236}">
                  <a16:creationId xmlns:a16="http://schemas.microsoft.com/office/drawing/2014/main" id="{0E724E2E-A64E-4F79-8A88-8DB12377E24B}"/>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solidFill>
                    <a:prstClr val="white"/>
                  </a:solidFill>
                  <a:latin typeface="Calibri Light" panose="020F0302020204030204"/>
                </a:rPr>
                <a:t>&lt;6ms</a:t>
              </a:r>
            </a:p>
          </p:txBody>
        </p:sp>
        <p:sp>
          <p:nvSpPr>
            <p:cNvPr id="35" name="Rectangle 34">
              <a:extLst>
                <a:ext uri="{FF2B5EF4-FFF2-40B4-BE49-F238E27FC236}">
                  <a16:creationId xmlns:a16="http://schemas.microsoft.com/office/drawing/2014/main" id="{8EA49AA2-5C1C-414A-8E53-BD3988F48E81}"/>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solidFill>
                    <a:prstClr val="white"/>
                  </a:solidFill>
                  <a:latin typeface="Calibri Light" panose="020F0302020204030204"/>
                </a:rPr>
                <a:t>&lt;15ms</a:t>
              </a:r>
            </a:p>
          </p:txBody>
        </p:sp>
      </p:grpSp>
    </p:spTree>
    <p:extLst>
      <p:ext uri="{BB962C8B-B14F-4D97-AF65-F5344CB8AC3E}">
        <p14:creationId xmlns:p14="http://schemas.microsoft.com/office/powerpoint/2010/main" val="41424185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2.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818913D4-56D4-4C01-B4F7-38DF51EA5A5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prerecording.potx [Read-Only]" id="{4E9D5382-845C-4BCE-9797-F9171CAE91ED}" vid="{655F4B4F-3613-44A0-BDA2-B547D5E8AFE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355ce9576f7a92f8d4d46ab889b85f4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05421a4bda85fdc4960651f831657982"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2017-07-17T00:00:00+00:00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e349cd3f156b4e7d8653c9cd4f2d8fb4>
    <TaxCatchAll xmlns="230e9df3-be65-4c73-a93b-d1236ebd677e">
      <Value>83</Value>
      <Value>79</Value>
      <Value>84</Value>
    </TaxCatchAll>
    <Event_x0020_End_x0020_Date xmlns="04e01bb1-6d80-42e9-ae53-416b1e8aa845">2017-07-21T00:00:00+00:00</Event_x0020_End_x0020_Date>
    <c2f1b796fca04ddbb48af271e99c8750 xmlns="04e01bb1-6d80-42e9-ae53-416b1e8aa845">
      <Terms xmlns="http://schemas.microsoft.com/office/infopath/2007/PartnerControls"/>
    </c2f1b796fca04ddbb48af271e99c875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359B51E-53C4-4BB7-B374-A6BA4D7B16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purl.org/dc/terms/"/>
    <ds:schemaRef ds:uri="http://schemas.microsoft.com/office/2006/documentManagement/types"/>
    <ds:schemaRef ds:uri="http://schemas.microsoft.com/sharepoint/v3"/>
    <ds:schemaRef ds:uri="e889e55c-35cf-43c7-aaf4-cf2500919dd8"/>
    <ds:schemaRef ds:uri="http://schemas.microsoft.com/office/2006/metadata/properties"/>
    <ds:schemaRef ds:uri="http://schemas.microsoft.com/office/infopath/2007/PartnerControls"/>
    <ds:schemaRef ds:uri="230e9df3-be65-4c73-a93b-d1236ebd677e"/>
    <ds:schemaRef ds:uri="04e01bb1-6d80-42e9-ae53-416b1e8aa845"/>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Microsoft_Ready_Template_16x9</Template>
  <TotalTime>390</TotalTime>
  <Words>2802</Words>
  <Application>Microsoft Office PowerPoint</Application>
  <PresentationFormat>Custom</PresentationFormat>
  <Paragraphs>552</Paragraphs>
  <Slides>46</Slides>
  <Notes>46</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46</vt:i4>
      </vt:variant>
    </vt:vector>
  </HeadingPairs>
  <TitlesOfParts>
    <vt:vector size="63" baseType="lpstr">
      <vt:lpstr>MS PGothic</vt:lpstr>
      <vt:lpstr>Arial</vt:lpstr>
      <vt:lpstr>Calibri</vt:lpstr>
      <vt:lpstr>Calibri Light</vt:lpstr>
      <vt:lpstr>Consolas</vt:lpstr>
      <vt:lpstr>Segoe Semibold</vt:lpstr>
      <vt:lpstr>Segoe UI</vt:lpstr>
      <vt:lpstr>Segoe UI Light</vt:lpstr>
      <vt:lpstr>Segoe UI Semibold</vt:lpstr>
      <vt:lpstr>Segoe UI Semilight</vt:lpstr>
      <vt:lpstr>Symbol</vt:lpstr>
      <vt:lpstr>Wingdings</vt:lpstr>
      <vt:lpstr>5-50113_Microsoft_Ready_Light_Template</vt:lpstr>
      <vt:lpstr>5-50113_Microsoft_Ready_Dark_Template</vt:lpstr>
      <vt:lpstr>Office Theme</vt:lpstr>
      <vt:lpstr>1_Office Theme</vt:lpstr>
      <vt:lpstr>5-50111_Build 2017_LIGHT GRAY TEMPLATE</vt:lpstr>
      <vt:lpstr>PowerPoint Presentation</vt:lpstr>
      <vt:lpstr>Building massively scalable IoT data pipelines with Azure Cosmos DB (ft. Toyota Service Connect)</vt:lpstr>
      <vt:lpstr>Confidentiality slide</vt:lpstr>
      <vt:lpstr>Session objectives and takeaways</vt:lpstr>
      <vt:lpstr>PowerPoint Presentation</vt:lpstr>
      <vt:lpstr>PowerPoint Presentation</vt:lpstr>
      <vt:lpstr>Brief overview of Azure Cosmos 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talk about IoT</vt:lpstr>
      <vt:lpstr>PowerPoint Presentation</vt:lpstr>
      <vt:lpstr>PowerPoint Presentation</vt:lpstr>
      <vt:lpstr>PowerPoint Presentation</vt:lpstr>
      <vt:lpstr>PowerPoint Presentation</vt:lpstr>
      <vt:lpstr>PowerPoint Presentation</vt:lpstr>
      <vt:lpstr>Spark connector for Azure Cosmos DB Distributed Aggregations and Analytics</vt:lpstr>
      <vt:lpstr>Spark connector for Azure Cosmos DB Pushdown Predicate Filtering</vt:lpstr>
      <vt:lpstr>Spark connector for Azure Cosmos DB Updateable Columns</vt:lpstr>
      <vt:lpstr>Azure Cosmos DB – a crash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Let’s play with some code…</vt:lpstr>
      <vt:lpstr>Azure Cosmos DB – In Summary</vt:lpstr>
      <vt:lpstr>PowerPoint Presentation</vt:lpstr>
      <vt:lpstr>PowerPoint Presentation</vt:lpstr>
      <vt:lpstr>In review: session objectives and takeaways</vt:lpstr>
      <vt:lpstr>Session resources</vt:lpstr>
      <vt:lpstr>Related content</vt:lpstr>
      <vt:lpstr>PowerPoint Presentation</vt:lpstr>
      <vt:lpstr>Q&amp;A</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massively scalable IoT data pipelines with Azure Cosmos DB and HDInsight ft. Toyota Service Connect</dc:title>
  <dc:subject>&lt;Speech title here&gt;</dc:subject>
  <dc:creator>Andrew Liu</dc:creator>
  <cp:keywords>Microsoft Ready</cp:keywords>
  <dc:description>Template: Mitchell Derrey, Silver Fox Productions_x000d_
Formatting: _x000d_
Audience Type:</dc:description>
  <cp:lastModifiedBy>Priya Aswani</cp:lastModifiedBy>
  <cp:revision>3</cp:revision>
  <dcterms:created xsi:type="dcterms:W3CDTF">2017-07-14T17:08:39Z</dcterms:created>
  <dcterms:modified xsi:type="dcterms:W3CDTF">2017-08-22T16:29:29Z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Owner">
    <vt:lpwstr>andrl@microsoft.com</vt:lpwstr>
  </property>
  <property fmtid="{D5CDD505-2E9C-101B-9397-08002B2CF9AE}" pid="16" name="MSIP_Label_f42aa342-8706-4288-bd11-ebb85995028c_SetDate">
    <vt:lpwstr>2017-07-14T10:08:45.9741089-07:00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y fmtid="{D5CDD505-2E9C-101B-9397-08002B2CF9AE}" pid="21" name="Event Name">
    <vt:lpwstr>Microsoft Ready - Venetian</vt:lpwstr>
  </property>
  <property fmtid="{D5CDD505-2E9C-101B-9397-08002B2CF9AE}" pid="22" name="Event Venue">
    <vt:lpwstr>Venetian - Las Vegas, NV</vt:lpwstr>
  </property>
  <property fmtid="{D5CDD505-2E9C-101B-9397-08002B2CF9AE}" pid="23" name="Session Code">
    <vt:lpwstr>TECH-DP305</vt:lpwstr>
  </property>
  <property fmtid="{D5CDD505-2E9C-101B-9397-08002B2CF9AE}" pid="24" name="Title">
    <vt:lpwstr>Building massively scalable IoT data pipelines with Azure Cosmos DB and HDInsight ft. Toyota Service Connect</vt:lpwstr>
  </property>
  <property fmtid="{D5CDD505-2E9C-101B-9397-08002B2CF9AE}" pid="25" name="External Speaker">
    <vt:lpwstr>Andrew Liu</vt:lpwstr>
  </property>
  <property fmtid="{D5CDD505-2E9C-101B-9397-08002B2CF9AE}" pid="26" name="Event Start Date">
    <vt:filetime>2017-07-15T00:00:00Z</vt:filetime>
  </property>
  <property fmtid="{D5CDD505-2E9C-101B-9397-08002B2CF9AE}" pid="27" name="Event End Date">
    <vt:filetime>2017-07-22T00:00:00Z</vt:filetime>
  </property>
</Properties>
</file>